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354" r:id="rId3"/>
    <p:sldId id="356" r:id="rId4"/>
    <p:sldId id="357" r:id="rId5"/>
    <p:sldId id="358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59" r:id="rId14"/>
    <p:sldId id="31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F6B41175-0452-4E64-832D-286F07CDEF53}"/>
    <pc:docChg chg="undo custSel delSld modSld">
      <pc:chgData name="Yudithia Ardiyani" userId="245c17805d01a989" providerId="LiveId" clId="{F6B41175-0452-4E64-832D-286F07CDEF53}" dt="2023-06-18T07:54:11.647" v="84" actId="2696"/>
      <pc:docMkLst>
        <pc:docMk/>
      </pc:docMkLst>
      <pc:sldChg chg="modSp mod">
        <pc:chgData name="Yudithia Ardiyani" userId="245c17805d01a989" providerId="LiveId" clId="{F6B41175-0452-4E64-832D-286F07CDEF53}" dt="2023-06-18T07:38:32.259" v="43" actId="20577"/>
        <pc:sldMkLst>
          <pc:docMk/>
          <pc:sldMk cId="249831375" sldId="354"/>
        </pc:sldMkLst>
        <pc:spChg chg="mod">
          <ac:chgData name="Yudithia Ardiyani" userId="245c17805d01a989" providerId="LiveId" clId="{F6B41175-0452-4E64-832D-286F07CDEF53}" dt="2023-06-18T07:38:32.259" v="43" actId="20577"/>
          <ac:spMkLst>
            <pc:docMk/>
            <pc:sldMk cId="249831375" sldId="354"/>
            <ac:spMk id="10" creationId="{990DCCDC-B3E1-4C5D-B2AC-53445D49C0D9}"/>
          </ac:spMkLst>
        </pc:spChg>
      </pc:sldChg>
      <pc:sldChg chg="modSp mod">
        <pc:chgData name="Yudithia Ardiyani" userId="245c17805d01a989" providerId="LiveId" clId="{F6B41175-0452-4E64-832D-286F07CDEF53}" dt="2023-06-18T07:38:03.731" v="25" actId="20577"/>
        <pc:sldMkLst>
          <pc:docMk/>
          <pc:sldMk cId="1226210669" sldId="356"/>
        </pc:sldMkLst>
        <pc:spChg chg="mod">
          <ac:chgData name="Yudithia Ardiyani" userId="245c17805d01a989" providerId="LiveId" clId="{F6B41175-0452-4E64-832D-286F07CDEF53}" dt="2023-06-18T07:38:03.731" v="25" actId="20577"/>
          <ac:spMkLst>
            <pc:docMk/>
            <pc:sldMk cId="1226210669" sldId="356"/>
            <ac:spMk id="11" creationId="{CC182486-20B0-47AC-A762-9C574363EBD4}"/>
          </ac:spMkLst>
        </pc:spChg>
      </pc:sldChg>
      <pc:sldChg chg="addSp delSp modSp mod">
        <pc:chgData name="Yudithia Ardiyani" userId="245c17805d01a989" providerId="LiveId" clId="{F6B41175-0452-4E64-832D-286F07CDEF53}" dt="2023-06-18T07:48:42.008" v="61" actId="20577"/>
        <pc:sldMkLst>
          <pc:docMk/>
          <pc:sldMk cId="1226210669" sldId="357"/>
        </pc:sldMkLst>
        <pc:spChg chg="add mod">
          <ac:chgData name="Yudithia Ardiyani" userId="245c17805d01a989" providerId="LiveId" clId="{F6B41175-0452-4E64-832D-286F07CDEF53}" dt="2023-06-18T07:47:49.840" v="52" actId="1076"/>
          <ac:spMkLst>
            <pc:docMk/>
            <pc:sldMk cId="1226210669" sldId="357"/>
            <ac:spMk id="5" creationId="{899E7E19-0E01-4CF9-A616-69F0DA299AFC}"/>
          </ac:spMkLst>
        </pc:spChg>
        <pc:spChg chg="del">
          <ac:chgData name="Yudithia Ardiyani" userId="245c17805d01a989" providerId="LiveId" clId="{F6B41175-0452-4E64-832D-286F07CDEF53}" dt="2023-06-18T05:33:18.121" v="1" actId="478"/>
          <ac:spMkLst>
            <pc:docMk/>
            <pc:sldMk cId="1226210669" sldId="357"/>
            <ac:spMk id="9" creationId="{7A0E0E87-0F35-4AB3-894E-FB877C02843A}"/>
          </ac:spMkLst>
        </pc:spChg>
        <pc:spChg chg="del">
          <ac:chgData name="Yudithia Ardiyani" userId="245c17805d01a989" providerId="LiveId" clId="{F6B41175-0452-4E64-832D-286F07CDEF53}" dt="2023-06-18T05:33:25.925" v="2" actId="478"/>
          <ac:spMkLst>
            <pc:docMk/>
            <pc:sldMk cId="1226210669" sldId="357"/>
            <ac:spMk id="10" creationId="{B545FC70-7556-4FCC-8F74-8DC2EC90D9C8}"/>
          </ac:spMkLst>
        </pc:spChg>
        <pc:spChg chg="add mod">
          <ac:chgData name="Yudithia Ardiyani" userId="245c17805d01a989" providerId="LiveId" clId="{F6B41175-0452-4E64-832D-286F07CDEF53}" dt="2023-06-18T07:45:59.742" v="46" actId="20577"/>
          <ac:spMkLst>
            <pc:docMk/>
            <pc:sldMk cId="1226210669" sldId="357"/>
            <ac:spMk id="11" creationId="{E892E8AE-B49F-4074-A645-900F62D47C60}"/>
          </ac:spMkLst>
        </pc:spChg>
        <pc:spChg chg="add mod">
          <ac:chgData name="Yudithia Ardiyani" userId="245c17805d01a989" providerId="LiveId" clId="{F6B41175-0452-4E64-832D-286F07CDEF53}" dt="2023-06-18T07:48:42.008" v="61" actId="20577"/>
          <ac:spMkLst>
            <pc:docMk/>
            <pc:sldMk cId="1226210669" sldId="357"/>
            <ac:spMk id="12" creationId="{CAC23E5E-101B-4C08-8231-A0E1876951C2}"/>
          </ac:spMkLst>
        </pc:spChg>
        <pc:spChg chg="add mod">
          <ac:chgData name="Yudithia Ardiyani" userId="245c17805d01a989" providerId="LiveId" clId="{F6B41175-0452-4E64-832D-286F07CDEF53}" dt="2023-06-18T07:48:14.915" v="57" actId="20577"/>
          <ac:spMkLst>
            <pc:docMk/>
            <pc:sldMk cId="1226210669" sldId="357"/>
            <ac:spMk id="13" creationId="{05706667-6730-4218-986B-8BD852DAB1F8}"/>
          </ac:spMkLst>
        </pc:spChg>
        <pc:picChg chg="del">
          <ac:chgData name="Yudithia Ardiyani" userId="245c17805d01a989" providerId="LiveId" clId="{F6B41175-0452-4E64-832D-286F07CDEF53}" dt="2023-06-18T05:33:14.977" v="0" actId="478"/>
          <ac:picMkLst>
            <pc:docMk/>
            <pc:sldMk cId="1226210669" sldId="357"/>
            <ac:picMk id="6" creationId="{C15F7DF7-3467-4D20-8BFC-0A793D7FD6AB}"/>
          </ac:picMkLst>
        </pc:picChg>
      </pc:sldChg>
      <pc:sldChg chg="addSp delSp modSp mod">
        <pc:chgData name="Yudithia Ardiyani" userId="245c17805d01a989" providerId="LiveId" clId="{F6B41175-0452-4E64-832D-286F07CDEF53}" dt="2023-06-18T07:53:02.763" v="77" actId="1076"/>
        <pc:sldMkLst>
          <pc:docMk/>
          <pc:sldMk cId="328787623" sldId="358"/>
        </pc:sldMkLst>
        <pc:spChg chg="add mod">
          <ac:chgData name="Yudithia Ardiyani" userId="245c17805d01a989" providerId="LiveId" clId="{F6B41175-0452-4E64-832D-286F07CDEF53}" dt="2023-06-18T07:50:22.405" v="69" actId="1076"/>
          <ac:spMkLst>
            <pc:docMk/>
            <pc:sldMk cId="328787623" sldId="358"/>
            <ac:spMk id="5" creationId="{1B1C8B17-5C81-4401-97C2-2A1DDE711F81}"/>
          </ac:spMkLst>
        </pc:spChg>
        <pc:spChg chg="add">
          <ac:chgData name="Yudithia Ardiyani" userId="245c17805d01a989" providerId="LiveId" clId="{F6B41175-0452-4E64-832D-286F07CDEF53}" dt="2023-06-18T07:50:49.304" v="71" actId="11529"/>
          <ac:spMkLst>
            <pc:docMk/>
            <pc:sldMk cId="328787623" sldId="358"/>
            <ac:spMk id="7" creationId="{CBD0ADA1-C71C-413E-9339-34F4194CA255}"/>
          </ac:spMkLst>
        </pc:spChg>
        <pc:spChg chg="add mod">
          <ac:chgData name="Yudithia Ardiyani" userId="245c17805d01a989" providerId="LiveId" clId="{F6B41175-0452-4E64-832D-286F07CDEF53}" dt="2023-06-18T07:50:35.353" v="70" actId="1076"/>
          <ac:spMkLst>
            <pc:docMk/>
            <pc:sldMk cId="328787623" sldId="358"/>
            <ac:spMk id="8" creationId="{ECF27840-25E4-4822-A0C2-90A0CD6308E1}"/>
          </ac:spMkLst>
        </pc:spChg>
        <pc:spChg chg="add mod">
          <ac:chgData name="Yudithia Ardiyani" userId="245c17805d01a989" providerId="LiveId" clId="{F6B41175-0452-4E64-832D-286F07CDEF53}" dt="2023-06-18T07:51:28.662" v="73" actId="1076"/>
          <ac:spMkLst>
            <pc:docMk/>
            <pc:sldMk cId="328787623" sldId="358"/>
            <ac:spMk id="10" creationId="{32A0C105-2D02-41FF-B700-A2AE07434F8D}"/>
          </ac:spMkLst>
        </pc:spChg>
        <pc:graphicFrameChg chg="add mod">
          <ac:chgData name="Yudithia Ardiyani" userId="245c17805d01a989" providerId="LiveId" clId="{F6B41175-0452-4E64-832D-286F07CDEF53}" dt="2023-06-18T07:52:21.474" v="75" actId="1076"/>
          <ac:graphicFrameMkLst>
            <pc:docMk/>
            <pc:sldMk cId="328787623" sldId="358"/>
            <ac:graphicFrameMk id="11" creationId="{C5AED0DE-9767-4361-94A3-D2C881CCEB1B}"/>
          </ac:graphicFrameMkLst>
        </pc:graphicFrameChg>
        <pc:graphicFrameChg chg="add mod">
          <ac:chgData name="Yudithia Ardiyani" userId="245c17805d01a989" providerId="LiveId" clId="{F6B41175-0452-4E64-832D-286F07CDEF53}" dt="2023-06-18T07:53:02.763" v="77" actId="1076"/>
          <ac:graphicFrameMkLst>
            <pc:docMk/>
            <pc:sldMk cId="328787623" sldId="358"/>
            <ac:graphicFrameMk id="12" creationId="{6EA646C4-5731-4232-84F1-0116EAF95728}"/>
          </ac:graphicFrameMkLst>
        </pc:graphicFrameChg>
        <pc:picChg chg="del">
          <ac:chgData name="Yudithia Ardiyani" userId="245c17805d01a989" providerId="LiveId" clId="{F6B41175-0452-4E64-832D-286F07CDEF53}" dt="2023-06-18T05:33:31.452" v="3" actId="478"/>
          <ac:picMkLst>
            <pc:docMk/>
            <pc:sldMk cId="328787623" sldId="358"/>
            <ac:picMk id="6" creationId="{EB9748BE-CDF6-4014-B6CA-5CDE2B28AB2A}"/>
          </ac:picMkLst>
        </pc:picChg>
        <pc:picChg chg="mod">
          <ac:chgData name="Yudithia Ardiyani" userId="245c17805d01a989" providerId="LiveId" clId="{F6B41175-0452-4E64-832D-286F07CDEF53}" dt="2023-06-18T07:49:56.639" v="65" actId="1076"/>
          <ac:picMkLst>
            <pc:docMk/>
            <pc:sldMk cId="328787623" sldId="358"/>
            <ac:picMk id="5122" creationId="{00000000-0000-0000-0000-000000000000}"/>
          </ac:picMkLst>
        </pc:picChg>
      </pc:sldChg>
      <pc:sldChg chg="delSp mod">
        <pc:chgData name="Yudithia Ardiyani" userId="245c17805d01a989" providerId="LiveId" clId="{F6B41175-0452-4E64-832D-286F07CDEF53}" dt="2023-06-18T05:33:40.995" v="6" actId="478"/>
        <pc:sldMkLst>
          <pc:docMk/>
          <pc:sldMk cId="2429409612" sldId="359"/>
        </pc:sldMkLst>
        <pc:spChg chg="del">
          <ac:chgData name="Yudithia Ardiyani" userId="245c17805d01a989" providerId="LiveId" clId="{F6B41175-0452-4E64-832D-286F07CDEF53}" dt="2023-06-18T05:33:40.995" v="6" actId="478"/>
          <ac:spMkLst>
            <pc:docMk/>
            <pc:sldMk cId="2429409612" sldId="359"/>
            <ac:spMk id="7" creationId="{8717893B-55ED-4B26-9178-3378DE5D77C1}"/>
          </ac:spMkLst>
        </pc:spChg>
        <pc:spChg chg="del">
          <ac:chgData name="Yudithia Ardiyani" userId="245c17805d01a989" providerId="LiveId" clId="{F6B41175-0452-4E64-832D-286F07CDEF53}" dt="2023-06-18T05:33:38.631" v="5" actId="478"/>
          <ac:spMkLst>
            <pc:docMk/>
            <pc:sldMk cId="2429409612" sldId="359"/>
            <ac:spMk id="8" creationId="{6E1BCB56-802B-468E-BA39-A2FB04557B93}"/>
          </ac:spMkLst>
        </pc:spChg>
        <pc:picChg chg="del">
          <ac:chgData name="Yudithia Ardiyani" userId="245c17805d01a989" providerId="LiveId" clId="{F6B41175-0452-4E64-832D-286F07CDEF53}" dt="2023-06-18T05:33:35.376" v="4" actId="478"/>
          <ac:picMkLst>
            <pc:docMk/>
            <pc:sldMk cId="2429409612" sldId="359"/>
            <ac:picMk id="5" creationId="{8E437775-6AF7-4667-A836-0732E05DF01A}"/>
          </ac:picMkLst>
        </pc:picChg>
      </pc:sldChg>
      <pc:sldChg chg="delSp del mod">
        <pc:chgData name="Yudithia Ardiyani" userId="245c17805d01a989" providerId="LiveId" clId="{F6B41175-0452-4E64-832D-286F07CDEF53}" dt="2023-06-18T07:53:41.192" v="78" actId="2696"/>
        <pc:sldMkLst>
          <pc:docMk/>
          <pc:sldMk cId="2429409612" sldId="360"/>
        </pc:sldMkLst>
        <pc:picChg chg="del">
          <ac:chgData name="Yudithia Ardiyani" userId="245c17805d01a989" providerId="LiveId" clId="{F6B41175-0452-4E64-832D-286F07CDEF53}" dt="2023-06-18T05:33:46.599" v="7" actId="478"/>
          <ac:picMkLst>
            <pc:docMk/>
            <pc:sldMk cId="2429409612" sldId="360"/>
            <ac:picMk id="5" creationId="{1B597C83-E86B-44AF-960E-75BD318EAE4E}"/>
          </ac:picMkLst>
        </pc:picChg>
      </pc:sldChg>
      <pc:sldChg chg="delSp modSp del mod">
        <pc:chgData name="Yudithia Ardiyani" userId="245c17805d01a989" providerId="LiveId" clId="{F6B41175-0452-4E64-832D-286F07CDEF53}" dt="2023-06-18T07:53:45.329" v="79" actId="2696"/>
        <pc:sldMkLst>
          <pc:docMk/>
          <pc:sldMk cId="606840952" sldId="361"/>
        </pc:sldMkLst>
        <pc:spChg chg="del">
          <ac:chgData name="Yudithia Ardiyani" userId="245c17805d01a989" providerId="LiveId" clId="{F6B41175-0452-4E64-832D-286F07CDEF53}" dt="2023-06-18T05:34:05.052" v="10" actId="478"/>
          <ac:spMkLst>
            <pc:docMk/>
            <pc:sldMk cId="606840952" sldId="361"/>
            <ac:spMk id="5" creationId="{E82D0842-D7C5-4E4C-BE55-40D25B6F02EC}"/>
          </ac:spMkLst>
        </pc:spChg>
        <pc:spChg chg="del">
          <ac:chgData name="Yudithia Ardiyani" userId="245c17805d01a989" providerId="LiveId" clId="{F6B41175-0452-4E64-832D-286F07CDEF53}" dt="2023-06-18T05:34:00.245" v="8" actId="478"/>
          <ac:spMkLst>
            <pc:docMk/>
            <pc:sldMk cId="606840952" sldId="361"/>
            <ac:spMk id="7" creationId="{2C5870E5-24B0-4B8D-9B1B-8821183B46AC}"/>
          </ac:spMkLst>
        </pc:spChg>
        <pc:picChg chg="del">
          <ac:chgData name="Yudithia Ardiyani" userId="245c17805d01a989" providerId="LiveId" clId="{F6B41175-0452-4E64-832D-286F07CDEF53}" dt="2023-06-18T05:34:03.410" v="9" actId="478"/>
          <ac:picMkLst>
            <pc:docMk/>
            <pc:sldMk cId="606840952" sldId="361"/>
            <ac:picMk id="8" creationId="{A98E7B39-3B85-43EA-B377-4DF3FF2F526E}"/>
          </ac:picMkLst>
        </pc:picChg>
        <pc:picChg chg="del mod">
          <ac:chgData name="Yudithia Ardiyani" userId="245c17805d01a989" providerId="LiveId" clId="{F6B41175-0452-4E64-832D-286F07CDEF53}" dt="2023-06-18T05:34:07.792" v="12" actId="478"/>
          <ac:picMkLst>
            <pc:docMk/>
            <pc:sldMk cId="606840952" sldId="361"/>
            <ac:picMk id="9" creationId="{473696FA-5CCC-4E27-B6DB-2944E77237E3}"/>
          </ac:picMkLst>
        </pc:picChg>
      </pc:sldChg>
      <pc:sldChg chg="delSp del mod">
        <pc:chgData name="Yudithia Ardiyani" userId="245c17805d01a989" providerId="LiveId" clId="{F6B41175-0452-4E64-832D-286F07CDEF53}" dt="2023-06-18T07:53:49.225" v="80" actId="2696"/>
        <pc:sldMkLst>
          <pc:docMk/>
          <pc:sldMk cId="3422203642" sldId="362"/>
        </pc:sldMkLst>
        <pc:picChg chg="del">
          <ac:chgData name="Yudithia Ardiyani" userId="245c17805d01a989" providerId="LiveId" clId="{F6B41175-0452-4E64-832D-286F07CDEF53}" dt="2023-06-18T05:34:12.537" v="13" actId="478"/>
          <ac:picMkLst>
            <pc:docMk/>
            <pc:sldMk cId="3422203642" sldId="362"/>
            <ac:picMk id="8" creationId="{7A0DBAC2-BD60-4504-9699-875D7D0056D7}"/>
          </ac:picMkLst>
        </pc:picChg>
      </pc:sldChg>
      <pc:sldChg chg="delSp del mod">
        <pc:chgData name="Yudithia Ardiyani" userId="245c17805d01a989" providerId="LiveId" clId="{F6B41175-0452-4E64-832D-286F07CDEF53}" dt="2023-06-18T07:53:54.574" v="81" actId="2696"/>
        <pc:sldMkLst>
          <pc:docMk/>
          <pc:sldMk cId="1144096814" sldId="363"/>
        </pc:sldMkLst>
        <pc:picChg chg="del">
          <ac:chgData name="Yudithia Ardiyani" userId="245c17805d01a989" providerId="LiveId" clId="{F6B41175-0452-4E64-832D-286F07CDEF53}" dt="2023-06-18T05:34:17.449" v="14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F6B41175-0452-4E64-832D-286F07CDEF53}" dt="2023-06-18T05:34:19.798" v="15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delSp del mod">
        <pc:chgData name="Yudithia Ardiyani" userId="245c17805d01a989" providerId="LiveId" clId="{F6B41175-0452-4E64-832D-286F07CDEF53}" dt="2023-06-18T07:53:58.410" v="82" actId="2696"/>
        <pc:sldMkLst>
          <pc:docMk/>
          <pc:sldMk cId="3580399755" sldId="364"/>
        </pc:sldMkLst>
        <pc:picChg chg="del">
          <ac:chgData name="Yudithia Ardiyani" userId="245c17805d01a989" providerId="LiveId" clId="{F6B41175-0452-4E64-832D-286F07CDEF53}" dt="2023-06-18T05:34:25.341" v="16" actId="478"/>
          <ac:picMkLst>
            <pc:docMk/>
            <pc:sldMk cId="3580399755" sldId="364"/>
            <ac:picMk id="5" creationId="{125A9CE7-C614-46A5-B499-AFD5A0EF5BC8}"/>
          </ac:picMkLst>
        </pc:picChg>
      </pc:sldChg>
      <pc:sldChg chg="delSp del mod">
        <pc:chgData name="Yudithia Ardiyani" userId="245c17805d01a989" providerId="LiveId" clId="{F6B41175-0452-4E64-832D-286F07CDEF53}" dt="2023-06-18T07:54:04.173" v="83" actId="2696"/>
        <pc:sldMkLst>
          <pc:docMk/>
          <pc:sldMk cId="3580399755" sldId="365"/>
        </pc:sldMkLst>
        <pc:spChg chg="del">
          <ac:chgData name="Yudithia Ardiyani" userId="245c17805d01a989" providerId="LiveId" clId="{F6B41175-0452-4E64-832D-286F07CDEF53}" dt="2023-06-18T05:39:12.283" v="22" actId="478"/>
          <ac:spMkLst>
            <pc:docMk/>
            <pc:sldMk cId="3580399755" sldId="365"/>
            <ac:spMk id="8" creationId="{8AC1A2C6-5C4E-470B-8305-9140F4B2DBEE}"/>
          </ac:spMkLst>
        </pc:spChg>
        <pc:picChg chg="del">
          <ac:chgData name="Yudithia Ardiyani" userId="245c17805d01a989" providerId="LiveId" clId="{F6B41175-0452-4E64-832D-286F07CDEF53}" dt="2023-06-18T05:38:55.612" v="17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F6B41175-0452-4E64-832D-286F07CDEF53}" dt="2023-06-18T05:38:58.033" v="18" actId="478"/>
          <ac:picMkLst>
            <pc:docMk/>
            <pc:sldMk cId="3580399755" sldId="365"/>
            <ac:picMk id="9" creationId="{0177BBEE-D51B-41D6-A928-1A17362FE7FA}"/>
          </ac:picMkLst>
        </pc:picChg>
      </pc:sldChg>
      <pc:sldChg chg="delSp del mod">
        <pc:chgData name="Yudithia Ardiyani" userId="245c17805d01a989" providerId="LiveId" clId="{F6B41175-0452-4E64-832D-286F07CDEF53}" dt="2023-06-18T07:54:11.647" v="84" actId="2696"/>
        <pc:sldMkLst>
          <pc:docMk/>
          <pc:sldMk cId="3580399755" sldId="366"/>
        </pc:sldMkLst>
        <pc:spChg chg="del">
          <ac:chgData name="Yudithia Ardiyani" userId="245c17805d01a989" providerId="LiveId" clId="{F6B41175-0452-4E64-832D-286F07CDEF53}" dt="2023-06-18T05:39:08.721" v="21" actId="478"/>
          <ac:spMkLst>
            <pc:docMk/>
            <pc:sldMk cId="3580399755" sldId="366"/>
            <ac:spMk id="7" creationId="{5CB65D6A-419F-4C2E-A4B4-1ABF7CC51EE7}"/>
          </ac:spMkLst>
        </pc:spChg>
        <pc:picChg chg="del">
          <ac:chgData name="Yudithia Ardiyani" userId="245c17805d01a989" providerId="LiveId" clId="{F6B41175-0452-4E64-832D-286F07CDEF53}" dt="2023-06-18T05:39:02.255" v="19" actId="478"/>
          <ac:picMkLst>
            <pc:docMk/>
            <pc:sldMk cId="3580399755" sldId="366"/>
            <ac:picMk id="5" creationId="{780B6A2D-C65A-4419-8C5A-C7EDDCBFB0E0}"/>
          </ac:picMkLst>
        </pc:picChg>
        <pc:picChg chg="del">
          <ac:chgData name="Yudithia Ardiyani" userId="245c17805d01a989" providerId="LiveId" clId="{F6B41175-0452-4E64-832D-286F07CDEF53}" dt="2023-06-18T05:39:04.570" v="20" actId="478"/>
          <ac:picMkLst>
            <pc:docMk/>
            <pc:sldMk cId="3580399755" sldId="366"/>
            <ac:picMk id="8" creationId="{F4B4816A-2E37-41C2-9769-970E52FF0A35}"/>
          </ac:picMkLst>
        </pc:picChg>
      </pc:sldChg>
    </pc:docChg>
  </pc:docChgLst>
  <pc:docChgLst>
    <pc:chgData name="Yudithia Ardiyani" userId="245c17805d01a989" providerId="LiveId" clId="{6146D2CE-D985-42F6-A079-FCBACEC19AE8}"/>
    <pc:docChg chg="undo custSel addSld delSld modSld">
      <pc:chgData name="Yudithia Ardiyani" userId="245c17805d01a989" providerId="LiveId" clId="{6146D2CE-D985-42F6-A079-FCBACEC19AE8}" dt="2023-09-14T17:13:01.882" v="663" actId="255"/>
      <pc:docMkLst>
        <pc:docMk/>
      </pc:docMkLst>
      <pc:sldChg chg="delSp modSp mod">
        <pc:chgData name="Yudithia Ardiyani" userId="245c17805d01a989" providerId="LiveId" clId="{6146D2CE-D985-42F6-A079-FCBACEC19AE8}" dt="2023-09-14T16:04:04.515" v="38" actId="255"/>
        <pc:sldMkLst>
          <pc:docMk/>
          <pc:sldMk cId="4002821068" sldId="257"/>
        </pc:sldMkLst>
        <pc:spChg chg="mod">
          <ac:chgData name="Yudithia Ardiyani" userId="245c17805d01a989" providerId="LiveId" clId="{6146D2CE-D985-42F6-A079-FCBACEC19AE8}" dt="2023-09-14T16:04:04.515" v="38" actId="255"/>
          <ac:spMkLst>
            <pc:docMk/>
            <pc:sldMk cId="4002821068" sldId="257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03:29.508" v="36" actId="478"/>
          <ac:spMkLst>
            <pc:docMk/>
            <pc:sldMk cId="4002821068" sldId="257"/>
            <ac:spMk id="4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03:14.345" v="34" actId="1076"/>
          <ac:spMkLst>
            <pc:docMk/>
            <pc:sldMk cId="4002821068" sldId="257"/>
            <ac:spMk id="6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02:48.565" v="8" actId="14100"/>
          <ac:spMkLst>
            <pc:docMk/>
            <pc:sldMk cId="4002821068" sldId="257"/>
            <ac:spMk id="9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03:08.585" v="33" actId="20577"/>
          <ac:spMkLst>
            <pc:docMk/>
            <pc:sldMk cId="4002821068" sldId="257"/>
            <ac:spMk id="10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02:32.830" v="4" actId="1076"/>
          <ac:spMkLst>
            <pc:docMk/>
            <pc:sldMk cId="4002821068" sldId="257"/>
            <ac:spMk id="11" creationId="{80418B65-A856-46B4-9CBB-DC7DDC88040D}"/>
          </ac:spMkLst>
        </pc:spChg>
        <pc:picChg chg="del">
          <ac:chgData name="Yudithia Ardiyani" userId="245c17805d01a989" providerId="LiveId" clId="{6146D2CE-D985-42F6-A079-FCBACEC19AE8}" dt="2023-09-14T16:03:31.861" v="37" actId="478"/>
          <ac:picMkLst>
            <pc:docMk/>
            <pc:sldMk cId="4002821068" sldId="257"/>
            <ac:picMk id="3" creationId="{00000000-0000-0000-0000-000000000000}"/>
          </ac:picMkLst>
        </pc:picChg>
        <pc:picChg chg="del">
          <ac:chgData name="Yudithia Ardiyani" userId="245c17805d01a989" providerId="LiveId" clId="{6146D2CE-D985-42F6-A079-FCBACEC19AE8}" dt="2023-09-14T16:03:21.290" v="35" actId="478"/>
          <ac:picMkLst>
            <pc:docMk/>
            <pc:sldMk cId="4002821068" sldId="257"/>
            <ac:picMk id="5122" creationId="{00000000-0000-0000-0000-000000000000}"/>
          </ac:picMkLst>
        </pc:picChg>
      </pc:sldChg>
      <pc:sldChg chg="delSp mod">
        <pc:chgData name="Yudithia Ardiyani" userId="245c17805d01a989" providerId="LiveId" clId="{6146D2CE-D985-42F6-A079-FCBACEC19AE8}" dt="2023-09-14T16:48:47.069" v="330" actId="478"/>
        <pc:sldMkLst>
          <pc:docMk/>
          <pc:sldMk cId="3720960390" sldId="317"/>
        </pc:sldMkLst>
        <pc:spChg chg="del">
          <ac:chgData name="Yudithia Ardiyani" userId="245c17805d01a989" providerId="LiveId" clId="{6146D2CE-D985-42F6-A079-FCBACEC19AE8}" dt="2023-09-14T16:48:45.153" v="329" actId="478"/>
          <ac:spMkLst>
            <pc:docMk/>
            <pc:sldMk cId="3720960390" sldId="317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48:43.719" v="328" actId="478"/>
          <ac:spMkLst>
            <pc:docMk/>
            <pc:sldMk cId="3720960390" sldId="317"/>
            <ac:spMk id="4" creationId="{00000000-0000-0000-0000-000000000000}"/>
          </ac:spMkLst>
        </pc:spChg>
        <pc:picChg chg="del">
          <ac:chgData name="Yudithia Ardiyani" userId="245c17805d01a989" providerId="LiveId" clId="{6146D2CE-D985-42F6-A079-FCBACEC19AE8}" dt="2023-09-14T16:48:47.069" v="330" actId="478"/>
          <ac:picMkLst>
            <pc:docMk/>
            <pc:sldMk cId="3720960390" sldId="317"/>
            <ac:picMk id="3" creationId="{00000000-0000-0000-0000-000000000000}"/>
          </ac:picMkLst>
        </pc:picChg>
        <pc:picChg chg="del">
          <ac:chgData name="Yudithia Ardiyani" userId="245c17805d01a989" providerId="LiveId" clId="{6146D2CE-D985-42F6-A079-FCBACEC19AE8}" dt="2023-09-14T16:48:40.059" v="327" actId="478"/>
          <ac:picMkLst>
            <pc:docMk/>
            <pc:sldMk cId="3720960390" sldId="317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09:16.555" v="87" actId="207"/>
        <pc:sldMkLst>
          <pc:docMk/>
          <pc:sldMk cId="249831375" sldId="354"/>
        </pc:sldMkLst>
        <pc:spChg chg="del mod">
          <ac:chgData name="Yudithia Ardiyani" userId="245c17805d01a989" providerId="LiveId" clId="{6146D2CE-D985-42F6-A079-FCBACEC19AE8}" dt="2023-09-14T16:04:15.764" v="41" actId="478"/>
          <ac:spMkLst>
            <pc:docMk/>
            <pc:sldMk cId="249831375" sldId="354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04:19.988" v="42" actId="478"/>
          <ac:spMkLst>
            <pc:docMk/>
            <pc:sldMk cId="249831375" sldId="354"/>
            <ac:spMk id="4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06:20.145" v="54" actId="20577"/>
          <ac:spMkLst>
            <pc:docMk/>
            <pc:sldMk cId="249831375" sldId="354"/>
            <ac:spMk id="5" creationId="{156DE511-D2D2-4CD9-83FA-EF95CFB8EF3F}"/>
          </ac:spMkLst>
        </pc:spChg>
        <pc:spChg chg="add mod">
          <ac:chgData name="Yudithia Ardiyani" userId="245c17805d01a989" providerId="LiveId" clId="{6146D2CE-D985-42F6-A079-FCBACEC19AE8}" dt="2023-09-14T16:09:16.555" v="87" actId="207"/>
          <ac:spMkLst>
            <pc:docMk/>
            <pc:sldMk cId="249831375" sldId="354"/>
            <ac:spMk id="6" creationId="{E146F770-C810-40E0-BA62-012A6556ED4F}"/>
          </ac:spMkLst>
        </pc:spChg>
        <pc:spChg chg="del mod">
          <ac:chgData name="Yudithia Ardiyani" userId="245c17805d01a989" providerId="LiveId" clId="{6146D2CE-D985-42F6-A079-FCBACEC19AE8}" dt="2023-09-14T16:05:34.922" v="46" actId="478"/>
          <ac:spMkLst>
            <pc:docMk/>
            <pc:sldMk cId="249831375" sldId="354"/>
            <ac:spMk id="8" creationId="{6F98982F-FCF3-4526-8742-C5E5FCA7880D}"/>
          </ac:spMkLst>
        </pc:spChg>
        <pc:spChg chg="add mod">
          <ac:chgData name="Yudithia Ardiyani" userId="245c17805d01a989" providerId="LiveId" clId="{6146D2CE-D985-42F6-A079-FCBACEC19AE8}" dt="2023-09-14T16:09:08.663" v="86" actId="207"/>
          <ac:spMkLst>
            <pc:docMk/>
            <pc:sldMk cId="249831375" sldId="354"/>
            <ac:spMk id="9" creationId="{E86107EC-4A4B-4ECB-ACFA-E0F53541D642}"/>
          </ac:spMkLst>
        </pc:spChg>
        <pc:spChg chg="del">
          <ac:chgData name="Yudithia Ardiyani" userId="245c17805d01a989" providerId="LiveId" clId="{6146D2CE-D985-42F6-A079-FCBACEC19AE8}" dt="2023-09-14T16:05:38.657" v="47" actId="478"/>
          <ac:spMkLst>
            <pc:docMk/>
            <pc:sldMk cId="249831375" sldId="354"/>
            <ac:spMk id="10" creationId="{990DCCDC-B3E1-4C5D-B2AC-53445D49C0D9}"/>
          </ac:spMkLst>
        </pc:spChg>
        <pc:picChg chg="del mod">
          <ac:chgData name="Yudithia Ardiyani" userId="245c17805d01a989" providerId="LiveId" clId="{6146D2CE-D985-42F6-A079-FCBACEC19AE8}" dt="2023-09-14T16:04:23.072" v="44" actId="478"/>
          <ac:picMkLst>
            <pc:docMk/>
            <pc:sldMk cId="249831375" sldId="354"/>
            <ac:picMk id="3" creationId="{00000000-0000-0000-0000-000000000000}"/>
          </ac:picMkLst>
        </pc:picChg>
        <pc:picChg chg="add mod">
          <ac:chgData name="Yudithia Ardiyani" userId="245c17805d01a989" providerId="LiveId" clId="{6146D2CE-D985-42F6-A079-FCBACEC19AE8}" dt="2023-09-14T16:07:30.243" v="63" actId="1076"/>
          <ac:picMkLst>
            <pc:docMk/>
            <pc:sldMk cId="249831375" sldId="354"/>
            <ac:picMk id="7" creationId="{A0B68B15-E019-4451-826E-F1269EC3D9BE}"/>
          </ac:picMkLst>
        </pc:picChg>
        <pc:picChg chg="del">
          <ac:chgData name="Yudithia Ardiyani" userId="245c17805d01a989" providerId="LiveId" clId="{6146D2CE-D985-42F6-A079-FCBACEC19AE8}" dt="2023-09-14T16:04:11.427" v="39" actId="478"/>
          <ac:picMkLst>
            <pc:docMk/>
            <pc:sldMk cId="249831375" sldId="354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24:13.291" v="153" actId="1076"/>
        <pc:sldMkLst>
          <pc:docMk/>
          <pc:sldMk cId="1226210669" sldId="356"/>
        </pc:sldMkLst>
        <pc:spChg chg="del">
          <ac:chgData name="Yudithia Ardiyani" userId="245c17805d01a989" providerId="LiveId" clId="{6146D2CE-D985-42F6-A079-FCBACEC19AE8}" dt="2023-09-14T16:11:05.987" v="91" actId="478"/>
          <ac:spMkLst>
            <pc:docMk/>
            <pc:sldMk cId="1226210669" sldId="356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11:09.935" v="92" actId="478"/>
          <ac:spMkLst>
            <pc:docMk/>
            <pc:sldMk cId="1226210669" sldId="356"/>
            <ac:spMk id="4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18:39.582" v="107" actId="6549"/>
          <ac:spMkLst>
            <pc:docMk/>
            <pc:sldMk cId="1226210669" sldId="356"/>
            <ac:spMk id="5" creationId="{DA8E76A7-F714-4463-95A4-BE1ADE232ED2}"/>
          </ac:spMkLst>
        </pc:spChg>
        <pc:spChg chg="add mod">
          <ac:chgData name="Yudithia Ardiyani" userId="245c17805d01a989" providerId="LiveId" clId="{6146D2CE-D985-42F6-A079-FCBACEC19AE8}" dt="2023-09-14T16:21:44.603" v="149" actId="207"/>
          <ac:spMkLst>
            <pc:docMk/>
            <pc:sldMk cId="1226210669" sldId="356"/>
            <ac:spMk id="6" creationId="{2917D6C6-A534-48BA-B8AA-94AC38BAF653}"/>
          </ac:spMkLst>
        </pc:spChg>
        <pc:spChg chg="del">
          <ac:chgData name="Yudithia Ardiyani" userId="245c17805d01a989" providerId="LiveId" clId="{6146D2CE-D985-42F6-A079-FCBACEC19AE8}" dt="2023-09-14T16:09:22.833" v="88" actId="478"/>
          <ac:spMkLst>
            <pc:docMk/>
            <pc:sldMk cId="1226210669" sldId="356"/>
            <ac:spMk id="10" creationId="{588B0C8B-615A-49B6-9D82-7763616E65FE}"/>
          </ac:spMkLst>
        </pc:spChg>
        <pc:spChg chg="del">
          <ac:chgData name="Yudithia Ardiyani" userId="245c17805d01a989" providerId="LiveId" clId="{6146D2CE-D985-42F6-A079-FCBACEC19AE8}" dt="2023-09-14T16:09:31.209" v="89" actId="478"/>
          <ac:spMkLst>
            <pc:docMk/>
            <pc:sldMk cId="1226210669" sldId="356"/>
            <ac:spMk id="11" creationId="{CC182486-20B0-47AC-A762-9C574363EBD4}"/>
          </ac:spMkLst>
        </pc:spChg>
        <pc:picChg chg="del">
          <ac:chgData name="Yudithia Ardiyani" userId="245c17805d01a989" providerId="LiveId" clId="{6146D2CE-D985-42F6-A079-FCBACEC19AE8}" dt="2023-09-14T16:11:12.064" v="93" actId="478"/>
          <ac:picMkLst>
            <pc:docMk/>
            <pc:sldMk cId="1226210669" sldId="356"/>
            <ac:picMk id="3" creationId="{00000000-0000-0000-0000-000000000000}"/>
          </ac:picMkLst>
        </pc:picChg>
        <pc:picChg chg="add mod">
          <ac:chgData name="Yudithia Ardiyani" userId="245c17805d01a989" providerId="LiveId" clId="{6146D2CE-D985-42F6-A079-FCBACEC19AE8}" dt="2023-09-14T16:19:44.215" v="121" actId="1076"/>
          <ac:picMkLst>
            <pc:docMk/>
            <pc:sldMk cId="1226210669" sldId="356"/>
            <ac:picMk id="7" creationId="{039F3A54-6904-44C3-B315-7F68781043E9}"/>
          </ac:picMkLst>
        </pc:picChg>
        <pc:picChg chg="add mod">
          <ac:chgData name="Yudithia Ardiyani" userId="245c17805d01a989" providerId="LiveId" clId="{6146D2CE-D985-42F6-A079-FCBACEC19AE8}" dt="2023-09-14T16:20:27.236" v="126" actId="1076"/>
          <ac:picMkLst>
            <pc:docMk/>
            <pc:sldMk cId="1226210669" sldId="356"/>
            <ac:picMk id="8" creationId="{25E9D6D8-477C-4BB2-A5D9-35959CDF6530}"/>
          </ac:picMkLst>
        </pc:picChg>
        <pc:picChg chg="add mod">
          <ac:chgData name="Yudithia Ardiyani" userId="245c17805d01a989" providerId="LiveId" clId="{6146D2CE-D985-42F6-A079-FCBACEC19AE8}" dt="2023-09-14T16:24:13.291" v="153" actId="1076"/>
          <ac:picMkLst>
            <pc:docMk/>
            <pc:sldMk cId="1226210669" sldId="356"/>
            <ac:picMk id="9" creationId="{6DF23F22-7AF2-4125-B031-846E76114C86}"/>
          </ac:picMkLst>
        </pc:picChg>
        <pc:picChg chg="del">
          <ac:chgData name="Yudithia Ardiyani" userId="245c17805d01a989" providerId="LiveId" clId="{6146D2CE-D985-42F6-A079-FCBACEC19AE8}" dt="2023-09-14T16:11:02.643" v="90" actId="478"/>
          <ac:picMkLst>
            <pc:docMk/>
            <pc:sldMk cId="1226210669" sldId="356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28:21.896" v="184" actId="1076"/>
        <pc:sldMkLst>
          <pc:docMk/>
          <pc:sldMk cId="1226210669" sldId="357"/>
        </pc:sldMkLst>
        <pc:spChg chg="del mod">
          <ac:chgData name="Yudithia Ardiyani" userId="245c17805d01a989" providerId="LiveId" clId="{6146D2CE-D985-42F6-A079-FCBACEC19AE8}" dt="2023-09-14T16:24:46.935" v="159" actId="478"/>
          <ac:spMkLst>
            <pc:docMk/>
            <pc:sldMk cId="1226210669" sldId="357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24:50.296" v="160" actId="478"/>
          <ac:spMkLst>
            <pc:docMk/>
            <pc:sldMk cId="1226210669" sldId="357"/>
            <ac:spMk id="4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27:47.504" v="182" actId="1076"/>
          <ac:spMkLst>
            <pc:docMk/>
            <pc:sldMk cId="1226210669" sldId="357"/>
            <ac:spMk id="5" creationId="{899E7E19-0E01-4CF9-A616-69F0DA299AFC}"/>
          </ac:spMkLst>
        </pc:spChg>
        <pc:spChg chg="add mod">
          <ac:chgData name="Yudithia Ardiyani" userId="245c17805d01a989" providerId="LiveId" clId="{6146D2CE-D985-42F6-A079-FCBACEC19AE8}" dt="2023-09-14T16:26:51.226" v="171" actId="1076"/>
          <ac:spMkLst>
            <pc:docMk/>
            <pc:sldMk cId="1226210669" sldId="357"/>
            <ac:spMk id="6" creationId="{F4AD33CA-FBE9-4148-BE40-2D353632B5BD}"/>
          </ac:spMkLst>
        </pc:spChg>
        <pc:spChg chg="add mod">
          <ac:chgData name="Yudithia Ardiyani" userId="245c17805d01a989" providerId="LiveId" clId="{6146D2CE-D985-42F6-A079-FCBACEC19AE8}" dt="2023-09-14T16:27:38.917" v="180" actId="255"/>
          <ac:spMkLst>
            <pc:docMk/>
            <pc:sldMk cId="1226210669" sldId="357"/>
            <ac:spMk id="7" creationId="{05D0AF09-C4EC-4BF1-ABC4-320A72A17C37}"/>
          </ac:spMkLst>
        </pc:spChg>
        <pc:spChg chg="del">
          <ac:chgData name="Yudithia Ardiyani" userId="245c17805d01a989" providerId="LiveId" clId="{6146D2CE-D985-42F6-A079-FCBACEC19AE8}" dt="2023-09-14T16:24:24.336" v="154" actId="478"/>
          <ac:spMkLst>
            <pc:docMk/>
            <pc:sldMk cId="1226210669" sldId="357"/>
            <ac:spMk id="11" creationId="{E892E8AE-B49F-4074-A645-900F62D47C60}"/>
          </ac:spMkLst>
        </pc:spChg>
        <pc:spChg chg="del">
          <ac:chgData name="Yudithia Ardiyani" userId="245c17805d01a989" providerId="LiveId" clId="{6146D2CE-D985-42F6-A079-FCBACEC19AE8}" dt="2023-09-14T16:24:28.717" v="155" actId="478"/>
          <ac:spMkLst>
            <pc:docMk/>
            <pc:sldMk cId="1226210669" sldId="357"/>
            <ac:spMk id="12" creationId="{CAC23E5E-101B-4C08-8231-A0E1876951C2}"/>
          </ac:spMkLst>
        </pc:spChg>
        <pc:spChg chg="mod">
          <ac:chgData name="Yudithia Ardiyani" userId="245c17805d01a989" providerId="LiveId" clId="{6146D2CE-D985-42F6-A079-FCBACEC19AE8}" dt="2023-09-14T16:24:37.380" v="156" actId="6549"/>
          <ac:spMkLst>
            <pc:docMk/>
            <pc:sldMk cId="1226210669" sldId="357"/>
            <ac:spMk id="13" creationId="{05706667-6730-4218-986B-8BD852DAB1F8}"/>
          </ac:spMkLst>
        </pc:spChg>
        <pc:picChg chg="del">
          <ac:chgData name="Yudithia Ardiyani" userId="245c17805d01a989" providerId="LiveId" clId="{6146D2CE-D985-42F6-A079-FCBACEC19AE8}" dt="2023-09-14T16:24:53.882" v="162" actId="478"/>
          <ac:picMkLst>
            <pc:docMk/>
            <pc:sldMk cId="1226210669" sldId="357"/>
            <ac:picMk id="3" creationId="{00000000-0000-0000-0000-000000000000}"/>
          </ac:picMkLst>
        </pc:picChg>
        <pc:picChg chg="add mod">
          <ac:chgData name="Yudithia Ardiyani" userId="245c17805d01a989" providerId="LiveId" clId="{6146D2CE-D985-42F6-A079-FCBACEC19AE8}" dt="2023-09-14T16:28:21.896" v="184" actId="1076"/>
          <ac:picMkLst>
            <pc:docMk/>
            <pc:sldMk cId="1226210669" sldId="357"/>
            <ac:picMk id="8" creationId="{194E7BF9-81C9-4392-8CF2-6A872169D0AC}"/>
          </ac:picMkLst>
        </pc:picChg>
        <pc:picChg chg="del">
          <ac:chgData name="Yudithia Ardiyani" userId="245c17805d01a989" providerId="LiveId" clId="{6146D2CE-D985-42F6-A079-FCBACEC19AE8}" dt="2023-09-14T16:24:51.749" v="161" actId="478"/>
          <ac:picMkLst>
            <pc:docMk/>
            <pc:sldMk cId="1226210669" sldId="357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40:14.210" v="244" actId="1076"/>
        <pc:sldMkLst>
          <pc:docMk/>
          <pc:sldMk cId="328787623" sldId="358"/>
        </pc:sldMkLst>
        <pc:spChg chg="del">
          <ac:chgData name="Yudithia Ardiyani" userId="245c17805d01a989" providerId="LiveId" clId="{6146D2CE-D985-42F6-A079-FCBACEC19AE8}" dt="2023-09-14T16:34:42.756" v="189" actId="478"/>
          <ac:spMkLst>
            <pc:docMk/>
            <pc:sldMk cId="328787623" sldId="358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34:45.899" v="190" actId="478"/>
          <ac:spMkLst>
            <pc:docMk/>
            <pc:sldMk cId="328787623" sldId="358"/>
            <ac:spMk id="4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34:23.037" v="185" actId="478"/>
          <ac:spMkLst>
            <pc:docMk/>
            <pc:sldMk cId="328787623" sldId="358"/>
            <ac:spMk id="5" creationId="{1B1C8B17-5C81-4401-97C2-2A1DDE711F81}"/>
          </ac:spMkLst>
        </pc:spChg>
        <pc:spChg chg="add mod">
          <ac:chgData name="Yudithia Ardiyani" userId="245c17805d01a989" providerId="LiveId" clId="{6146D2CE-D985-42F6-A079-FCBACEC19AE8}" dt="2023-09-14T16:36:10.516" v="205" actId="1076"/>
          <ac:spMkLst>
            <pc:docMk/>
            <pc:sldMk cId="328787623" sldId="358"/>
            <ac:spMk id="6" creationId="{8982BDB2-B668-474A-ACA0-E48AFB39B744}"/>
          </ac:spMkLst>
        </pc:spChg>
        <pc:spChg chg="mod">
          <ac:chgData name="Yudithia Ardiyani" userId="245c17805d01a989" providerId="LiveId" clId="{6146D2CE-D985-42F6-A079-FCBACEC19AE8}" dt="2023-09-14T16:39:36.022" v="237" actId="1076"/>
          <ac:spMkLst>
            <pc:docMk/>
            <pc:sldMk cId="328787623" sldId="358"/>
            <ac:spMk id="7" creationId="{CBD0ADA1-C71C-413E-9339-34F4194CA255}"/>
          </ac:spMkLst>
        </pc:spChg>
        <pc:spChg chg="del">
          <ac:chgData name="Yudithia Ardiyani" userId="245c17805d01a989" providerId="LiveId" clId="{6146D2CE-D985-42F6-A079-FCBACEC19AE8}" dt="2023-09-14T16:34:27.114" v="186" actId="478"/>
          <ac:spMkLst>
            <pc:docMk/>
            <pc:sldMk cId="328787623" sldId="358"/>
            <ac:spMk id="8" creationId="{ECF27840-25E4-4822-A0C2-90A0CD6308E1}"/>
          </ac:spMkLst>
        </pc:spChg>
        <pc:spChg chg="add mod">
          <ac:chgData name="Yudithia Ardiyani" userId="245c17805d01a989" providerId="LiveId" clId="{6146D2CE-D985-42F6-A079-FCBACEC19AE8}" dt="2023-09-14T16:39:59.974" v="241" actId="20577"/>
          <ac:spMkLst>
            <pc:docMk/>
            <pc:sldMk cId="328787623" sldId="358"/>
            <ac:spMk id="9" creationId="{6BC03183-07DF-40B5-B975-41239676CC0E}"/>
          </ac:spMkLst>
        </pc:spChg>
        <pc:spChg chg="del">
          <ac:chgData name="Yudithia Ardiyani" userId="245c17805d01a989" providerId="LiveId" clId="{6146D2CE-D985-42F6-A079-FCBACEC19AE8}" dt="2023-09-14T16:34:37.622" v="188" actId="478"/>
          <ac:spMkLst>
            <pc:docMk/>
            <pc:sldMk cId="328787623" sldId="358"/>
            <ac:spMk id="10" creationId="{32A0C105-2D02-41FF-B700-A2AE07434F8D}"/>
          </ac:spMkLst>
        </pc:spChg>
        <pc:graphicFrameChg chg="del">
          <ac:chgData name="Yudithia Ardiyani" userId="245c17805d01a989" providerId="LiveId" clId="{6146D2CE-D985-42F6-A079-FCBACEC19AE8}" dt="2023-09-14T16:34:55.182" v="193" actId="478"/>
          <ac:graphicFrameMkLst>
            <pc:docMk/>
            <pc:sldMk cId="328787623" sldId="358"/>
            <ac:graphicFrameMk id="11" creationId="{C5AED0DE-9767-4361-94A3-D2C881CCEB1B}"/>
          </ac:graphicFrameMkLst>
        </pc:graphicFrameChg>
        <pc:graphicFrameChg chg="del">
          <ac:chgData name="Yudithia Ardiyani" userId="245c17805d01a989" providerId="LiveId" clId="{6146D2CE-D985-42F6-A079-FCBACEC19AE8}" dt="2023-09-14T16:34:52.941" v="192" actId="478"/>
          <ac:graphicFrameMkLst>
            <pc:docMk/>
            <pc:sldMk cId="328787623" sldId="358"/>
            <ac:graphicFrameMk id="12" creationId="{6EA646C4-5731-4232-84F1-0116EAF95728}"/>
          </ac:graphicFrameMkLst>
        </pc:graphicFrameChg>
        <pc:picChg chg="del">
          <ac:chgData name="Yudithia Ardiyani" userId="245c17805d01a989" providerId="LiveId" clId="{6146D2CE-D985-42F6-A079-FCBACEC19AE8}" dt="2023-09-14T16:34:47.971" v="191" actId="478"/>
          <ac:picMkLst>
            <pc:docMk/>
            <pc:sldMk cId="328787623" sldId="358"/>
            <ac:picMk id="3" creationId="{00000000-0000-0000-0000-000000000000}"/>
          </ac:picMkLst>
        </pc:picChg>
        <pc:picChg chg="add mod">
          <ac:chgData name="Yudithia Ardiyani" userId="245c17805d01a989" providerId="LiveId" clId="{6146D2CE-D985-42F6-A079-FCBACEC19AE8}" dt="2023-09-14T16:40:14.210" v="244" actId="1076"/>
          <ac:picMkLst>
            <pc:docMk/>
            <pc:sldMk cId="328787623" sldId="358"/>
            <ac:picMk id="13" creationId="{E9AED260-5A8B-4A9B-BE4F-18C9F3371F46}"/>
          </ac:picMkLst>
        </pc:picChg>
        <pc:picChg chg="del">
          <ac:chgData name="Yudithia Ardiyani" userId="245c17805d01a989" providerId="LiveId" clId="{6146D2CE-D985-42F6-A079-FCBACEC19AE8}" dt="2023-09-14T16:34:29.571" v="187" actId="478"/>
          <ac:picMkLst>
            <pc:docMk/>
            <pc:sldMk cId="328787623" sldId="358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7:13:01.882" v="663" actId="255"/>
        <pc:sldMkLst>
          <pc:docMk/>
          <pc:sldMk cId="2429409612" sldId="359"/>
        </pc:sldMkLst>
        <pc:spChg chg="del">
          <ac:chgData name="Yudithia Ardiyani" userId="245c17805d01a989" providerId="LiveId" clId="{6146D2CE-D985-42F6-A079-FCBACEC19AE8}" dt="2023-09-14T16:47:55.805" v="318" actId="478"/>
          <ac:spMkLst>
            <pc:docMk/>
            <pc:sldMk cId="2429409612" sldId="359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48:02.963" v="320" actId="478"/>
          <ac:spMkLst>
            <pc:docMk/>
            <pc:sldMk cId="2429409612" sldId="359"/>
            <ac:spMk id="4" creationId="{00000000-0000-0000-0000-000000000000}"/>
          </ac:spMkLst>
        </pc:spChg>
        <pc:spChg chg="mod">
          <ac:chgData name="Yudithia Ardiyani" userId="245c17805d01a989" providerId="LiveId" clId="{6146D2CE-D985-42F6-A079-FCBACEC19AE8}" dt="2023-09-14T16:48:53.520" v="331" actId="14100"/>
          <ac:spMkLst>
            <pc:docMk/>
            <pc:sldMk cId="2429409612" sldId="359"/>
            <ac:spMk id="5" creationId="{0569420B-FAA9-400E-9CFC-E0AE4020B21E}"/>
          </ac:spMkLst>
        </pc:spChg>
        <pc:spChg chg="mod">
          <ac:chgData name="Yudithia Ardiyani" userId="245c17805d01a989" providerId="LiveId" clId="{6146D2CE-D985-42F6-A079-FCBACEC19AE8}" dt="2023-09-14T17:13:01.882" v="663" actId="255"/>
          <ac:spMkLst>
            <pc:docMk/>
            <pc:sldMk cId="2429409612" sldId="359"/>
            <ac:spMk id="6" creationId="{1BFB484F-813D-4DAE-8293-7C6F66893D30}"/>
          </ac:spMkLst>
        </pc:spChg>
        <pc:spChg chg="add mod">
          <ac:chgData name="Yudithia Ardiyani" userId="245c17805d01a989" providerId="LiveId" clId="{6146D2CE-D985-42F6-A079-FCBACEC19AE8}" dt="2023-09-14T17:12:50.738" v="662" actId="255"/>
          <ac:spMkLst>
            <pc:docMk/>
            <pc:sldMk cId="2429409612" sldId="359"/>
            <ac:spMk id="8" creationId="{A03FFF4E-1342-48AE-8BF5-392DF535F49F}"/>
          </ac:spMkLst>
        </pc:spChg>
        <pc:graphicFrameChg chg="del">
          <ac:chgData name="Yudithia Ardiyani" userId="245c17805d01a989" providerId="LiveId" clId="{6146D2CE-D985-42F6-A079-FCBACEC19AE8}" dt="2023-09-14T16:48:09.822" v="321" actId="478"/>
          <ac:graphicFrameMkLst>
            <pc:docMk/>
            <pc:sldMk cId="2429409612" sldId="359"/>
            <ac:graphicFrameMk id="7" creationId="{16F58F7E-7048-4D38-8257-B3AD1AA6BA5B}"/>
          </ac:graphicFrameMkLst>
        </pc:graphicFrameChg>
        <pc:graphicFrameChg chg="del">
          <ac:chgData name="Yudithia Ardiyani" userId="245c17805d01a989" providerId="LiveId" clId="{6146D2CE-D985-42F6-A079-FCBACEC19AE8}" dt="2023-09-14T16:48:13.046" v="322" actId="478"/>
          <ac:graphicFrameMkLst>
            <pc:docMk/>
            <pc:sldMk cId="2429409612" sldId="359"/>
            <ac:graphicFrameMk id="9" creationId="{EFC9148F-A775-4EBE-8258-50D16E8C1A20}"/>
          </ac:graphicFrameMkLst>
        </pc:graphicFrameChg>
        <pc:picChg chg="del">
          <ac:chgData name="Yudithia Ardiyani" userId="245c17805d01a989" providerId="LiveId" clId="{6146D2CE-D985-42F6-A079-FCBACEC19AE8}" dt="2023-09-14T16:47:58.026" v="319" actId="478"/>
          <ac:picMkLst>
            <pc:docMk/>
            <pc:sldMk cId="2429409612" sldId="359"/>
            <ac:picMk id="3" creationId="{00000000-0000-0000-0000-000000000000}"/>
          </ac:picMkLst>
        </pc:picChg>
        <pc:picChg chg="del">
          <ac:chgData name="Yudithia Ardiyani" userId="245c17805d01a989" providerId="LiveId" clId="{6146D2CE-D985-42F6-A079-FCBACEC19AE8}" dt="2023-09-14T16:47:52.262" v="317" actId="478"/>
          <ac:picMkLst>
            <pc:docMk/>
            <pc:sldMk cId="2429409612" sldId="359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45:27.232" v="295" actId="1076"/>
        <pc:sldMkLst>
          <pc:docMk/>
          <pc:sldMk cId="4033974943" sldId="360"/>
        </pc:sldMkLst>
        <pc:spChg chg="del">
          <ac:chgData name="Yudithia Ardiyani" userId="245c17805d01a989" providerId="LiveId" clId="{6146D2CE-D985-42F6-A079-FCBACEC19AE8}" dt="2023-09-14T16:41:14.328" v="251" actId="478"/>
          <ac:spMkLst>
            <pc:docMk/>
            <pc:sldMk cId="4033974943" sldId="360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41:12.633" v="250" actId="478"/>
          <ac:spMkLst>
            <pc:docMk/>
            <pc:sldMk cId="4033974943" sldId="360"/>
            <ac:spMk id="4" creationId="{00000000-0000-0000-0000-000000000000}"/>
          </ac:spMkLst>
        </pc:spChg>
        <pc:spChg chg="add mod">
          <ac:chgData name="Yudithia Ardiyani" userId="245c17805d01a989" providerId="LiveId" clId="{6146D2CE-D985-42F6-A079-FCBACEC19AE8}" dt="2023-09-14T16:45:27.232" v="295" actId="1076"/>
          <ac:spMkLst>
            <pc:docMk/>
            <pc:sldMk cId="4033974943" sldId="360"/>
            <ac:spMk id="5" creationId="{310E1D47-3615-4735-9184-8A25F14052C6}"/>
          </ac:spMkLst>
        </pc:spChg>
        <pc:spChg chg="del">
          <ac:chgData name="Yudithia Ardiyani" userId="245c17805d01a989" providerId="LiveId" clId="{6146D2CE-D985-42F6-A079-FCBACEC19AE8}" dt="2023-09-14T16:40:30.866" v="245" actId="478"/>
          <ac:spMkLst>
            <pc:docMk/>
            <pc:sldMk cId="4033974943" sldId="360"/>
            <ac:spMk id="6" creationId="{573F54CB-7B16-403E-9D72-86F15FAA4DE8}"/>
          </ac:spMkLst>
        </pc:spChg>
        <pc:spChg chg="mod">
          <ac:chgData name="Yudithia Ardiyani" userId="245c17805d01a989" providerId="LiveId" clId="{6146D2CE-D985-42F6-A079-FCBACEC19AE8}" dt="2023-09-14T16:44:50.519" v="293" actId="1076"/>
          <ac:spMkLst>
            <pc:docMk/>
            <pc:sldMk cId="4033974943" sldId="360"/>
            <ac:spMk id="7" creationId="{CBD0ADA1-C71C-413E-9339-34F4194CA255}"/>
          </ac:spMkLst>
        </pc:spChg>
        <pc:spChg chg="add mod">
          <ac:chgData name="Yudithia Ardiyani" userId="245c17805d01a989" providerId="LiveId" clId="{6146D2CE-D985-42F6-A079-FCBACEC19AE8}" dt="2023-09-14T16:45:19.003" v="294" actId="255"/>
          <ac:spMkLst>
            <pc:docMk/>
            <pc:sldMk cId="4033974943" sldId="360"/>
            <ac:spMk id="8" creationId="{A1E60D63-FC27-4EBE-812C-404C53C82CF4}"/>
          </ac:spMkLst>
        </pc:spChg>
        <pc:spChg chg="del">
          <ac:chgData name="Yudithia Ardiyani" userId="245c17805d01a989" providerId="LiveId" clId="{6146D2CE-D985-42F6-A079-FCBACEC19AE8}" dt="2023-09-14T16:40:34.690" v="246" actId="478"/>
          <ac:spMkLst>
            <pc:docMk/>
            <pc:sldMk cId="4033974943" sldId="360"/>
            <ac:spMk id="13" creationId="{F9B286E4-3D90-4E3E-ACDF-4671B288BCDA}"/>
          </ac:spMkLst>
        </pc:spChg>
        <pc:spChg chg="del">
          <ac:chgData name="Yudithia Ardiyani" userId="245c17805d01a989" providerId="LiveId" clId="{6146D2CE-D985-42F6-A079-FCBACEC19AE8}" dt="2023-09-14T16:41:02.443" v="247" actId="21"/>
          <ac:spMkLst>
            <pc:docMk/>
            <pc:sldMk cId="4033974943" sldId="360"/>
            <ac:spMk id="14" creationId="{FD781249-C874-4054-AC77-29AD7D5ACA47}"/>
          </ac:spMkLst>
        </pc:spChg>
        <pc:picChg chg="del">
          <ac:chgData name="Yudithia Ardiyani" userId="245c17805d01a989" providerId="LiveId" clId="{6146D2CE-D985-42F6-A079-FCBACEC19AE8}" dt="2023-09-14T16:41:16.387" v="252" actId="478"/>
          <ac:picMkLst>
            <pc:docMk/>
            <pc:sldMk cId="4033974943" sldId="360"/>
            <ac:picMk id="3" creationId="{00000000-0000-0000-0000-000000000000}"/>
          </ac:picMkLst>
        </pc:picChg>
        <pc:picChg chg="del">
          <ac:chgData name="Yudithia Ardiyani" userId="245c17805d01a989" providerId="LiveId" clId="{6146D2CE-D985-42F6-A079-FCBACEC19AE8}" dt="2023-09-14T16:41:08.328" v="249" actId="478"/>
          <ac:picMkLst>
            <pc:docMk/>
            <pc:sldMk cId="4033974943" sldId="360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54:33.685" v="501" actId="207"/>
        <pc:sldMkLst>
          <pc:docMk/>
          <pc:sldMk cId="1344693549" sldId="361"/>
        </pc:sldMkLst>
        <pc:spChg chg="del">
          <ac:chgData name="Yudithia Ardiyani" userId="245c17805d01a989" providerId="LiveId" clId="{6146D2CE-D985-42F6-A079-FCBACEC19AE8}" dt="2023-09-14T16:45:44.245" v="298" actId="478"/>
          <ac:spMkLst>
            <pc:docMk/>
            <pc:sldMk cId="1344693549" sldId="361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45:42.792" v="297" actId="478"/>
          <ac:spMkLst>
            <pc:docMk/>
            <pc:sldMk cId="1344693549" sldId="361"/>
            <ac:spMk id="4" creationId="{00000000-0000-0000-0000-000000000000}"/>
          </ac:spMkLst>
        </pc:spChg>
        <pc:spChg chg="add mod">
          <ac:chgData name="Yudithia Ardiyani" userId="245c17805d01a989" providerId="LiveId" clId="{6146D2CE-D985-42F6-A079-FCBACEC19AE8}" dt="2023-09-14T16:54:33.685" v="501" actId="207"/>
          <ac:spMkLst>
            <pc:docMk/>
            <pc:sldMk cId="1344693549" sldId="361"/>
            <ac:spMk id="5" creationId="{4F641E5A-DE6F-49A9-B095-4528486481FF}"/>
          </ac:spMkLst>
        </pc:spChg>
        <pc:spChg chg="mod">
          <ac:chgData name="Yudithia Ardiyani" userId="245c17805d01a989" providerId="LiveId" clId="{6146D2CE-D985-42F6-A079-FCBACEC19AE8}" dt="2023-09-14T16:46:12.972" v="303" actId="14100"/>
          <ac:spMkLst>
            <pc:docMk/>
            <pc:sldMk cId="1344693549" sldId="361"/>
            <ac:spMk id="7" creationId="{CBD0ADA1-C71C-413E-9339-34F4194CA255}"/>
          </ac:spMkLst>
        </pc:spChg>
        <pc:spChg chg="del">
          <ac:chgData name="Yudithia Ardiyani" userId="245c17805d01a989" providerId="LiveId" clId="{6146D2CE-D985-42F6-A079-FCBACEC19AE8}" dt="2023-09-14T16:45:38.483" v="296" actId="478"/>
          <ac:spMkLst>
            <pc:docMk/>
            <pc:sldMk cId="1344693549" sldId="361"/>
            <ac:spMk id="10" creationId="{65C77F0C-12E7-4D28-86C5-4EB48A91803E}"/>
          </ac:spMkLst>
        </pc:spChg>
        <pc:picChg chg="del">
          <ac:chgData name="Yudithia Ardiyani" userId="245c17805d01a989" providerId="LiveId" clId="{6146D2CE-D985-42F6-A079-FCBACEC19AE8}" dt="2023-09-14T16:45:48.671" v="300" actId="478"/>
          <ac:picMkLst>
            <pc:docMk/>
            <pc:sldMk cId="1344693549" sldId="361"/>
            <ac:picMk id="3" creationId="{00000000-0000-0000-0000-000000000000}"/>
          </ac:picMkLst>
        </pc:picChg>
        <pc:picChg chg="add mod">
          <ac:chgData name="Yudithia Ardiyani" userId="245c17805d01a989" providerId="LiveId" clId="{6146D2CE-D985-42F6-A079-FCBACEC19AE8}" dt="2023-09-14T16:50:14.492" v="341" actId="1076"/>
          <ac:picMkLst>
            <pc:docMk/>
            <pc:sldMk cId="1344693549" sldId="361"/>
            <ac:picMk id="6" creationId="{AE0BD01F-64C5-4F82-80AE-7FD35E767F40}"/>
          </ac:picMkLst>
        </pc:picChg>
        <pc:picChg chg="del">
          <ac:chgData name="Yudithia Ardiyani" userId="245c17805d01a989" providerId="LiveId" clId="{6146D2CE-D985-42F6-A079-FCBACEC19AE8}" dt="2023-09-14T16:45:46.575" v="299" actId="478"/>
          <ac:picMkLst>
            <pc:docMk/>
            <pc:sldMk cId="1344693549" sldId="361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46D2CE-D985-42F6-A079-FCBACEC19AE8}" dt="2023-09-14T16:58:45" v="542" actId="2710"/>
        <pc:sldMkLst>
          <pc:docMk/>
          <pc:sldMk cId="3324053384" sldId="362"/>
        </pc:sldMkLst>
        <pc:spChg chg="del">
          <ac:chgData name="Yudithia Ardiyani" userId="245c17805d01a989" providerId="LiveId" clId="{6146D2CE-D985-42F6-A079-FCBACEC19AE8}" dt="2023-09-14T16:46:32.745" v="307" actId="478"/>
          <ac:spMkLst>
            <pc:docMk/>
            <pc:sldMk cId="3324053384" sldId="362"/>
            <ac:spMk id="2" creationId="{00000000-0000-0000-0000-000000000000}"/>
          </ac:spMkLst>
        </pc:spChg>
        <pc:spChg chg="del">
          <ac:chgData name="Yudithia Ardiyani" userId="245c17805d01a989" providerId="LiveId" clId="{6146D2CE-D985-42F6-A079-FCBACEC19AE8}" dt="2023-09-14T16:46:36.898" v="308" actId="478"/>
          <ac:spMkLst>
            <pc:docMk/>
            <pc:sldMk cId="3324053384" sldId="362"/>
            <ac:spMk id="4" creationId="{00000000-0000-0000-0000-000000000000}"/>
          </ac:spMkLst>
        </pc:spChg>
        <pc:spChg chg="add mod">
          <ac:chgData name="Yudithia Ardiyani" userId="245c17805d01a989" providerId="LiveId" clId="{6146D2CE-D985-42F6-A079-FCBACEC19AE8}" dt="2023-09-14T16:58:45" v="542" actId="2710"/>
          <ac:spMkLst>
            <pc:docMk/>
            <pc:sldMk cId="3324053384" sldId="362"/>
            <ac:spMk id="5" creationId="{AF5353F7-813F-4BCC-96E2-DB3B6D89B069}"/>
          </ac:spMkLst>
        </pc:spChg>
        <pc:spChg chg="add mod">
          <ac:chgData name="Yudithia Ardiyani" userId="245c17805d01a989" providerId="LiveId" clId="{6146D2CE-D985-42F6-A079-FCBACEC19AE8}" dt="2023-09-14T16:54:24.983" v="500" actId="1076"/>
          <ac:spMkLst>
            <pc:docMk/>
            <pc:sldMk cId="3324053384" sldId="362"/>
            <ac:spMk id="6" creationId="{2698A3EE-9036-46E9-ADA2-121972FEC05F}"/>
          </ac:spMkLst>
        </pc:spChg>
        <pc:spChg chg="add del mod">
          <ac:chgData name="Yudithia Ardiyani" userId="245c17805d01a989" providerId="LiveId" clId="{6146D2CE-D985-42F6-A079-FCBACEC19AE8}" dt="2023-09-14T16:53:17.180" v="484" actId="1076"/>
          <ac:spMkLst>
            <pc:docMk/>
            <pc:sldMk cId="3324053384" sldId="362"/>
            <ac:spMk id="7" creationId="{CBD0ADA1-C71C-413E-9339-34F4194CA255}"/>
          </ac:spMkLst>
        </pc:spChg>
        <pc:spChg chg="del">
          <ac:chgData name="Yudithia Ardiyani" userId="245c17805d01a989" providerId="LiveId" clId="{6146D2CE-D985-42F6-A079-FCBACEC19AE8}" dt="2023-09-14T16:46:30.448" v="306" actId="478"/>
          <ac:spMkLst>
            <pc:docMk/>
            <pc:sldMk cId="3324053384" sldId="362"/>
            <ac:spMk id="9" creationId="{BD2D4E9C-D737-459C-8824-753A78A6F8CE}"/>
          </ac:spMkLst>
        </pc:spChg>
        <pc:spChg chg="del mod">
          <ac:chgData name="Yudithia Ardiyani" userId="245c17805d01a989" providerId="LiveId" clId="{6146D2CE-D985-42F6-A079-FCBACEC19AE8}" dt="2023-09-14T16:46:25.907" v="305" actId="478"/>
          <ac:spMkLst>
            <pc:docMk/>
            <pc:sldMk cId="3324053384" sldId="362"/>
            <ac:spMk id="11" creationId="{D8BAA036-9623-413D-835C-64FE57F64A8A}"/>
          </ac:spMkLst>
        </pc:spChg>
        <pc:picChg chg="del">
          <ac:chgData name="Yudithia Ardiyani" userId="245c17805d01a989" providerId="LiveId" clId="{6146D2CE-D985-42F6-A079-FCBACEC19AE8}" dt="2023-09-14T16:46:38.923" v="309" actId="478"/>
          <ac:picMkLst>
            <pc:docMk/>
            <pc:sldMk cId="3324053384" sldId="362"/>
            <ac:picMk id="3" creationId="{00000000-0000-0000-0000-000000000000}"/>
          </ac:picMkLst>
        </pc:picChg>
        <pc:picChg chg="del">
          <ac:chgData name="Yudithia Ardiyani" userId="245c17805d01a989" providerId="LiveId" clId="{6146D2CE-D985-42F6-A079-FCBACEC19AE8}" dt="2023-09-14T16:46:40.899" v="310" actId="478"/>
          <ac:picMkLst>
            <pc:docMk/>
            <pc:sldMk cId="3324053384" sldId="362"/>
            <ac:picMk id="5122" creationId="{00000000-0000-0000-0000-000000000000}"/>
          </ac:picMkLst>
        </pc:picChg>
      </pc:sldChg>
      <pc:sldChg chg="addSp modSp add mod">
        <pc:chgData name="Yudithia Ardiyani" userId="245c17805d01a989" providerId="LiveId" clId="{6146D2CE-D985-42F6-A079-FCBACEC19AE8}" dt="2023-09-14T16:58:36.700" v="541" actId="2710"/>
        <pc:sldMkLst>
          <pc:docMk/>
          <pc:sldMk cId="691704072" sldId="363"/>
        </pc:sldMkLst>
        <pc:spChg chg="add mod">
          <ac:chgData name="Yudithia Ardiyani" userId="245c17805d01a989" providerId="LiveId" clId="{6146D2CE-D985-42F6-A079-FCBACEC19AE8}" dt="2023-09-14T16:58:36.700" v="541" actId="2710"/>
          <ac:spMkLst>
            <pc:docMk/>
            <pc:sldMk cId="691704072" sldId="363"/>
            <ac:spMk id="2" creationId="{73845AB7-CA92-4153-8D09-ED2939944684}"/>
          </ac:spMkLst>
        </pc:spChg>
      </pc:sldChg>
      <pc:sldChg chg="delSp del mod">
        <pc:chgData name="Yudithia Ardiyani" userId="245c17805d01a989" providerId="LiveId" clId="{6146D2CE-D985-42F6-A079-FCBACEC19AE8}" dt="2023-09-14T16:47:47.031" v="316" actId="2696"/>
        <pc:sldMkLst>
          <pc:docMk/>
          <pc:sldMk cId="3317465186" sldId="363"/>
        </pc:sldMkLst>
        <pc:spChg chg="del">
          <ac:chgData name="Yudithia Ardiyani" userId="245c17805d01a989" providerId="LiveId" clId="{6146D2CE-D985-42F6-A079-FCBACEC19AE8}" dt="2023-09-14T16:47:16.120" v="312" actId="478"/>
          <ac:spMkLst>
            <pc:docMk/>
            <pc:sldMk cId="3317465186" sldId="363"/>
            <ac:spMk id="10" creationId="{7AB62924-E6C9-4743-9DE0-A4FDE50EE8F8}"/>
          </ac:spMkLst>
        </pc:spChg>
        <pc:spChg chg="del">
          <ac:chgData name="Yudithia Ardiyani" userId="245c17805d01a989" providerId="LiveId" clId="{6146D2CE-D985-42F6-A079-FCBACEC19AE8}" dt="2023-09-14T16:47:19.571" v="313" actId="478"/>
          <ac:spMkLst>
            <pc:docMk/>
            <pc:sldMk cId="3317465186" sldId="363"/>
            <ac:spMk id="12" creationId="{0DD5B6D5-CEB7-488E-BC82-2BD51C3128AA}"/>
          </ac:spMkLst>
        </pc:spChg>
      </pc:sldChg>
      <pc:sldChg chg="addSp modSp add mod">
        <pc:chgData name="Yudithia Ardiyani" userId="245c17805d01a989" providerId="LiveId" clId="{6146D2CE-D985-42F6-A079-FCBACEC19AE8}" dt="2023-09-14T17:01:51.084" v="576" actId="2710"/>
        <pc:sldMkLst>
          <pc:docMk/>
          <pc:sldMk cId="83250491" sldId="364"/>
        </pc:sldMkLst>
        <pc:spChg chg="add mod">
          <ac:chgData name="Yudithia Ardiyani" userId="245c17805d01a989" providerId="LiveId" clId="{6146D2CE-D985-42F6-A079-FCBACEC19AE8}" dt="2023-09-14T17:01:51.084" v="576" actId="2710"/>
          <ac:spMkLst>
            <pc:docMk/>
            <pc:sldMk cId="83250491" sldId="364"/>
            <ac:spMk id="2" creationId="{0096F686-1606-4117-9FE3-0426474CEAE4}"/>
          </ac:spMkLst>
        </pc:spChg>
      </pc:sldChg>
      <pc:sldChg chg="addSp modSp add mod">
        <pc:chgData name="Yudithia Ardiyani" userId="245c17805d01a989" providerId="LiveId" clId="{6146D2CE-D985-42F6-A079-FCBACEC19AE8}" dt="2023-09-14T17:07:23.745" v="625" actId="2710"/>
        <pc:sldMkLst>
          <pc:docMk/>
          <pc:sldMk cId="2258275456" sldId="365"/>
        </pc:sldMkLst>
        <pc:spChg chg="add mod">
          <ac:chgData name="Yudithia Ardiyani" userId="245c17805d01a989" providerId="LiveId" clId="{6146D2CE-D985-42F6-A079-FCBACEC19AE8}" dt="2023-09-14T17:03:19.844" v="584" actId="1076"/>
          <ac:spMkLst>
            <pc:docMk/>
            <pc:sldMk cId="2258275456" sldId="365"/>
            <ac:spMk id="2" creationId="{D2269E94-D721-4D7D-ADE3-DE4894CC8F4B}"/>
          </ac:spMkLst>
        </pc:spChg>
        <pc:spChg chg="add mod">
          <ac:chgData name="Yudithia Ardiyani" userId="245c17805d01a989" providerId="LiveId" clId="{6146D2CE-D985-42F6-A079-FCBACEC19AE8}" dt="2023-09-14T17:07:00.276" v="622" actId="2710"/>
          <ac:spMkLst>
            <pc:docMk/>
            <pc:sldMk cId="2258275456" sldId="365"/>
            <ac:spMk id="3" creationId="{BA11519F-CADB-4657-A806-D53F2B1F81F9}"/>
          </ac:spMkLst>
        </pc:spChg>
        <pc:spChg chg="add mod">
          <ac:chgData name="Yudithia Ardiyani" userId="245c17805d01a989" providerId="LiveId" clId="{6146D2CE-D985-42F6-A079-FCBACEC19AE8}" dt="2023-09-14T17:07:23.745" v="625" actId="2710"/>
          <ac:spMkLst>
            <pc:docMk/>
            <pc:sldMk cId="2258275456" sldId="365"/>
            <ac:spMk id="5" creationId="{D39808AE-F855-462D-B572-AC6C7B6EE69A}"/>
          </ac:spMkLst>
        </pc:spChg>
        <pc:spChg chg="mod">
          <ac:chgData name="Yudithia Ardiyani" userId="245c17805d01a989" providerId="LiveId" clId="{6146D2CE-D985-42F6-A079-FCBACEC19AE8}" dt="2023-09-14T17:04:46.406" v="602" actId="1076"/>
          <ac:spMkLst>
            <pc:docMk/>
            <pc:sldMk cId="2258275456" sldId="365"/>
            <ac:spMk id="7" creationId="{CBD0ADA1-C71C-413E-9339-34F4194CA255}"/>
          </ac:spMkLst>
        </pc:spChg>
        <pc:picChg chg="add mod">
          <ac:chgData name="Yudithia Ardiyani" userId="245c17805d01a989" providerId="LiveId" clId="{6146D2CE-D985-42F6-A079-FCBACEC19AE8}" dt="2023-09-14T17:07:06.836" v="623" actId="1076"/>
          <ac:picMkLst>
            <pc:docMk/>
            <pc:sldMk cId="2258275456" sldId="365"/>
            <ac:picMk id="4" creationId="{3A23C51E-8774-4E05-96E1-CEEA53EFC9AC}"/>
          </ac:picMkLst>
        </pc:picChg>
      </pc:sldChg>
      <pc:sldChg chg="addSp modSp add mod">
        <pc:chgData name="Yudithia Ardiyani" userId="245c17805d01a989" providerId="LiveId" clId="{6146D2CE-D985-42F6-A079-FCBACEC19AE8}" dt="2023-09-14T17:10:05.765" v="638" actId="1076"/>
        <pc:sldMkLst>
          <pc:docMk/>
          <pc:sldMk cId="1127586880" sldId="366"/>
        </pc:sldMkLst>
        <pc:spChg chg="add mod">
          <ac:chgData name="Yudithia Ardiyani" userId="245c17805d01a989" providerId="LiveId" clId="{6146D2CE-D985-42F6-A079-FCBACEC19AE8}" dt="2023-09-14T17:09:32.141" v="633" actId="1076"/>
          <ac:spMkLst>
            <pc:docMk/>
            <pc:sldMk cId="1127586880" sldId="366"/>
            <ac:spMk id="2" creationId="{E3F0FDCC-170B-45E7-8408-89E1EC5AF53B}"/>
          </ac:spMkLst>
        </pc:spChg>
        <pc:picChg chg="add mod">
          <ac:chgData name="Yudithia Ardiyani" userId="245c17805d01a989" providerId="LiveId" clId="{6146D2CE-D985-42F6-A079-FCBACEC19AE8}" dt="2023-09-14T17:10:05.765" v="638" actId="1076"/>
          <ac:picMkLst>
            <pc:docMk/>
            <pc:sldMk cId="1127586880" sldId="366"/>
            <ac:picMk id="3" creationId="{12EF1B61-73F2-472F-B4D9-DB9298EB5BC1}"/>
          </ac:picMkLst>
        </pc:picChg>
      </pc:sldChg>
    </pc:docChg>
  </pc:docChgLst>
  <pc:docChgLst>
    <pc:chgData name="Yudithia Ardiyani" userId="245c17805d01a989" providerId="LiveId" clId="{7618B300-18A5-4E63-8207-4BD92C7EDF65}"/>
    <pc:docChg chg="custSel addSld delSld modSld">
      <pc:chgData name="Yudithia Ardiyani" userId="245c17805d01a989" providerId="LiveId" clId="{7618B300-18A5-4E63-8207-4BD92C7EDF65}" dt="2023-07-13T16:00:43.253" v="122" actId="2696"/>
      <pc:docMkLst>
        <pc:docMk/>
      </pc:docMkLst>
      <pc:sldChg chg="addSp modSp mod">
        <pc:chgData name="Yudithia Ardiyani" userId="245c17805d01a989" providerId="LiveId" clId="{7618B300-18A5-4E63-8207-4BD92C7EDF65}" dt="2023-07-06T12:05:39.165" v="11" actId="1076"/>
        <pc:sldMkLst>
          <pc:docMk/>
          <pc:sldMk cId="2429409612" sldId="359"/>
        </pc:sldMkLst>
        <pc:spChg chg="add">
          <ac:chgData name="Yudithia Ardiyani" userId="245c17805d01a989" providerId="LiveId" clId="{7618B300-18A5-4E63-8207-4BD92C7EDF65}" dt="2023-07-06T12:04:45.206" v="0" actId="11529"/>
          <ac:spMkLst>
            <pc:docMk/>
            <pc:sldMk cId="2429409612" sldId="359"/>
            <ac:spMk id="5" creationId="{0569420B-FAA9-400E-9CFC-E0AE4020B21E}"/>
          </ac:spMkLst>
        </pc:spChg>
        <pc:spChg chg="add mod">
          <ac:chgData name="Yudithia Ardiyani" userId="245c17805d01a989" providerId="LiveId" clId="{7618B300-18A5-4E63-8207-4BD92C7EDF65}" dt="2023-07-06T12:05:10.571" v="9" actId="20577"/>
          <ac:spMkLst>
            <pc:docMk/>
            <pc:sldMk cId="2429409612" sldId="359"/>
            <ac:spMk id="6" creationId="{1BFB484F-813D-4DAE-8293-7C6F66893D30}"/>
          </ac:spMkLst>
        </pc:spChg>
        <pc:graphicFrameChg chg="add">
          <ac:chgData name="Yudithia Ardiyani" userId="245c17805d01a989" providerId="LiveId" clId="{7618B300-18A5-4E63-8207-4BD92C7EDF65}" dt="2023-07-06T12:04:50.123" v="1"/>
          <ac:graphicFrameMkLst>
            <pc:docMk/>
            <pc:sldMk cId="2429409612" sldId="359"/>
            <ac:graphicFrameMk id="7" creationId="{16F58F7E-7048-4D38-8257-B3AD1AA6BA5B}"/>
          </ac:graphicFrameMkLst>
        </pc:graphicFrameChg>
        <pc:graphicFrameChg chg="add mod">
          <ac:chgData name="Yudithia Ardiyani" userId="245c17805d01a989" providerId="LiveId" clId="{7618B300-18A5-4E63-8207-4BD92C7EDF65}" dt="2023-07-06T12:05:39.165" v="11" actId="1076"/>
          <ac:graphicFrameMkLst>
            <pc:docMk/>
            <pc:sldMk cId="2429409612" sldId="359"/>
            <ac:graphicFrameMk id="9" creationId="{EFC9148F-A775-4EBE-8258-50D16E8C1A20}"/>
          </ac:graphicFrameMkLst>
        </pc:graphicFrameChg>
      </pc:sldChg>
      <pc:sldChg chg="addSp delSp modSp add mod">
        <pc:chgData name="Yudithia Ardiyani" userId="245c17805d01a989" providerId="LiveId" clId="{7618B300-18A5-4E63-8207-4BD92C7EDF65}" dt="2023-07-13T13:44:20.843" v="26"/>
        <pc:sldMkLst>
          <pc:docMk/>
          <pc:sldMk cId="4033974943" sldId="360"/>
        </pc:sldMkLst>
        <pc:spChg chg="del">
          <ac:chgData name="Yudithia Ardiyani" userId="245c17805d01a989" providerId="LiveId" clId="{7618B300-18A5-4E63-8207-4BD92C7EDF65}" dt="2023-07-13T13:40:07.362" v="13" actId="478"/>
          <ac:spMkLst>
            <pc:docMk/>
            <pc:sldMk cId="4033974943" sldId="360"/>
            <ac:spMk id="5" creationId="{1B1C8B17-5C81-4401-97C2-2A1DDE711F81}"/>
          </ac:spMkLst>
        </pc:spChg>
        <pc:spChg chg="add mod">
          <ac:chgData name="Yudithia Ardiyani" userId="245c17805d01a989" providerId="LiveId" clId="{7618B300-18A5-4E63-8207-4BD92C7EDF65}" dt="2023-07-13T13:43:20.051" v="19" actId="1076"/>
          <ac:spMkLst>
            <pc:docMk/>
            <pc:sldMk cId="4033974943" sldId="360"/>
            <ac:spMk id="6" creationId="{573F54CB-7B16-403E-9D72-86F15FAA4DE8}"/>
          </ac:spMkLst>
        </pc:spChg>
        <pc:spChg chg="del">
          <ac:chgData name="Yudithia Ardiyani" userId="245c17805d01a989" providerId="LiveId" clId="{7618B300-18A5-4E63-8207-4BD92C7EDF65}" dt="2023-07-13T13:40:12.442" v="14" actId="478"/>
          <ac:spMkLst>
            <pc:docMk/>
            <pc:sldMk cId="4033974943" sldId="360"/>
            <ac:spMk id="8" creationId="{ECF27840-25E4-4822-A0C2-90A0CD6308E1}"/>
          </ac:spMkLst>
        </pc:spChg>
        <pc:spChg chg="del">
          <ac:chgData name="Yudithia Ardiyani" userId="245c17805d01a989" providerId="LiveId" clId="{7618B300-18A5-4E63-8207-4BD92C7EDF65}" dt="2023-07-13T13:40:19.004" v="15" actId="478"/>
          <ac:spMkLst>
            <pc:docMk/>
            <pc:sldMk cId="4033974943" sldId="360"/>
            <ac:spMk id="10" creationId="{32A0C105-2D02-41FF-B700-A2AE07434F8D}"/>
          </ac:spMkLst>
        </pc:spChg>
        <pc:spChg chg="add mod">
          <ac:chgData name="Yudithia Ardiyani" userId="245c17805d01a989" providerId="LiveId" clId="{7618B300-18A5-4E63-8207-4BD92C7EDF65}" dt="2023-07-13T13:43:58.280" v="25" actId="20577"/>
          <ac:spMkLst>
            <pc:docMk/>
            <pc:sldMk cId="4033974943" sldId="360"/>
            <ac:spMk id="13" creationId="{F9B286E4-3D90-4E3E-ACDF-4671B288BCDA}"/>
          </ac:spMkLst>
        </pc:spChg>
        <pc:spChg chg="add">
          <ac:chgData name="Yudithia Ardiyani" userId="245c17805d01a989" providerId="LiveId" clId="{7618B300-18A5-4E63-8207-4BD92C7EDF65}" dt="2023-07-13T13:44:20.843" v="26"/>
          <ac:spMkLst>
            <pc:docMk/>
            <pc:sldMk cId="4033974943" sldId="360"/>
            <ac:spMk id="14" creationId="{FD781249-C874-4054-AC77-29AD7D5ACA47}"/>
          </ac:spMkLst>
        </pc:spChg>
        <pc:graphicFrameChg chg="del">
          <ac:chgData name="Yudithia Ardiyani" userId="245c17805d01a989" providerId="LiveId" clId="{7618B300-18A5-4E63-8207-4BD92C7EDF65}" dt="2023-07-13T13:40:22.260" v="16" actId="478"/>
          <ac:graphicFrameMkLst>
            <pc:docMk/>
            <pc:sldMk cId="4033974943" sldId="360"/>
            <ac:graphicFrameMk id="11" creationId="{C5AED0DE-9767-4361-94A3-D2C881CCEB1B}"/>
          </ac:graphicFrameMkLst>
        </pc:graphicFrameChg>
        <pc:graphicFrameChg chg="del">
          <ac:chgData name="Yudithia Ardiyani" userId="245c17805d01a989" providerId="LiveId" clId="{7618B300-18A5-4E63-8207-4BD92C7EDF65}" dt="2023-07-13T13:40:24.881" v="17" actId="478"/>
          <ac:graphicFrameMkLst>
            <pc:docMk/>
            <pc:sldMk cId="4033974943" sldId="360"/>
            <ac:graphicFrameMk id="12" creationId="{6EA646C4-5731-4232-84F1-0116EAF95728}"/>
          </ac:graphicFrameMkLst>
        </pc:graphicFrameChg>
      </pc:sldChg>
      <pc:sldChg chg="addSp delSp modSp add mod">
        <pc:chgData name="Yudithia Ardiyani" userId="245c17805d01a989" providerId="LiveId" clId="{7618B300-18A5-4E63-8207-4BD92C7EDF65}" dt="2023-07-13T13:46:03.771" v="35" actId="14100"/>
        <pc:sldMkLst>
          <pc:docMk/>
          <pc:sldMk cId="1344693549" sldId="361"/>
        </pc:sldMkLst>
        <pc:spChg chg="del">
          <ac:chgData name="Yudithia Ardiyani" userId="245c17805d01a989" providerId="LiveId" clId="{7618B300-18A5-4E63-8207-4BD92C7EDF65}" dt="2023-07-13T13:45:41.269" v="32" actId="478"/>
          <ac:spMkLst>
            <pc:docMk/>
            <pc:sldMk cId="1344693549" sldId="361"/>
            <ac:spMk id="6" creationId="{573F54CB-7B16-403E-9D72-86F15FAA4DE8}"/>
          </ac:spMkLst>
        </pc:spChg>
        <pc:spChg chg="mod">
          <ac:chgData name="Yudithia Ardiyani" userId="245c17805d01a989" providerId="LiveId" clId="{7618B300-18A5-4E63-8207-4BD92C7EDF65}" dt="2023-07-13T13:45:48.979" v="33" actId="14100"/>
          <ac:spMkLst>
            <pc:docMk/>
            <pc:sldMk cId="1344693549" sldId="361"/>
            <ac:spMk id="7" creationId="{CBD0ADA1-C71C-413E-9339-34F4194CA255}"/>
          </ac:spMkLst>
        </pc:spChg>
        <pc:spChg chg="add mod">
          <ac:chgData name="Yudithia Ardiyani" userId="245c17805d01a989" providerId="LiveId" clId="{7618B300-18A5-4E63-8207-4BD92C7EDF65}" dt="2023-07-13T13:46:03.771" v="35" actId="14100"/>
          <ac:spMkLst>
            <pc:docMk/>
            <pc:sldMk cId="1344693549" sldId="361"/>
            <ac:spMk id="10" creationId="{65C77F0C-12E7-4D28-86C5-4EB48A91803E}"/>
          </ac:spMkLst>
        </pc:spChg>
        <pc:spChg chg="del">
          <ac:chgData name="Yudithia Ardiyani" userId="245c17805d01a989" providerId="LiveId" clId="{7618B300-18A5-4E63-8207-4BD92C7EDF65}" dt="2023-07-13T13:45:38.622" v="31" actId="478"/>
          <ac:spMkLst>
            <pc:docMk/>
            <pc:sldMk cId="1344693549" sldId="361"/>
            <ac:spMk id="13" creationId="{F9B286E4-3D90-4E3E-ACDF-4671B288BCDA}"/>
          </ac:spMkLst>
        </pc:spChg>
        <pc:spChg chg="del">
          <ac:chgData name="Yudithia Ardiyani" userId="245c17805d01a989" providerId="LiveId" clId="{7618B300-18A5-4E63-8207-4BD92C7EDF65}" dt="2023-07-13T13:45:18.895" v="28" actId="478"/>
          <ac:spMkLst>
            <pc:docMk/>
            <pc:sldMk cId="1344693549" sldId="361"/>
            <ac:spMk id="14" creationId="{FD781249-C874-4054-AC77-29AD7D5ACA47}"/>
          </ac:spMkLst>
        </pc:spChg>
      </pc:sldChg>
      <pc:sldChg chg="addSp delSp modSp add mod">
        <pc:chgData name="Yudithia Ardiyani" userId="245c17805d01a989" providerId="LiveId" clId="{7618B300-18A5-4E63-8207-4BD92C7EDF65}" dt="2023-07-13T15:54:25.145" v="50" actId="1076"/>
        <pc:sldMkLst>
          <pc:docMk/>
          <pc:sldMk cId="3324053384" sldId="362"/>
        </pc:sldMkLst>
        <pc:spChg chg="add del">
          <ac:chgData name="Yudithia Ardiyani" userId="245c17805d01a989" providerId="LiveId" clId="{7618B300-18A5-4E63-8207-4BD92C7EDF65}" dt="2023-07-13T15:53:23.803" v="39"/>
          <ac:spMkLst>
            <pc:docMk/>
            <pc:sldMk cId="3324053384" sldId="362"/>
            <ac:spMk id="8" creationId="{A85CE50A-5B37-477B-9E75-A765997DCF49}"/>
          </ac:spMkLst>
        </pc:spChg>
        <pc:spChg chg="add mod">
          <ac:chgData name="Yudithia Ardiyani" userId="245c17805d01a989" providerId="LiveId" clId="{7618B300-18A5-4E63-8207-4BD92C7EDF65}" dt="2023-07-13T15:54:00.542" v="47" actId="20577"/>
          <ac:spMkLst>
            <pc:docMk/>
            <pc:sldMk cId="3324053384" sldId="362"/>
            <ac:spMk id="9" creationId="{BD2D4E9C-D737-459C-8824-753A78A6F8CE}"/>
          </ac:spMkLst>
        </pc:spChg>
        <pc:spChg chg="del">
          <ac:chgData name="Yudithia Ardiyani" userId="245c17805d01a989" providerId="LiveId" clId="{7618B300-18A5-4E63-8207-4BD92C7EDF65}" dt="2023-07-13T15:53:17.094" v="37" actId="21"/>
          <ac:spMkLst>
            <pc:docMk/>
            <pc:sldMk cId="3324053384" sldId="362"/>
            <ac:spMk id="10" creationId="{65C77F0C-12E7-4D28-86C5-4EB48A91803E}"/>
          </ac:spMkLst>
        </pc:spChg>
        <pc:spChg chg="add mod">
          <ac:chgData name="Yudithia Ardiyani" userId="245c17805d01a989" providerId="LiveId" clId="{7618B300-18A5-4E63-8207-4BD92C7EDF65}" dt="2023-07-13T15:54:25.145" v="50" actId="1076"/>
          <ac:spMkLst>
            <pc:docMk/>
            <pc:sldMk cId="3324053384" sldId="362"/>
            <ac:spMk id="11" creationId="{D8BAA036-9623-413D-835C-64FE57F64A8A}"/>
          </ac:spMkLst>
        </pc:spChg>
      </pc:sldChg>
      <pc:sldChg chg="addSp delSp modSp add mod">
        <pc:chgData name="Yudithia Ardiyani" userId="245c17805d01a989" providerId="LiveId" clId="{7618B300-18A5-4E63-8207-4BD92C7EDF65}" dt="2023-07-13T15:57:01.050" v="111" actId="20577"/>
        <pc:sldMkLst>
          <pc:docMk/>
          <pc:sldMk cId="3317465186" sldId="363"/>
        </pc:sldMkLst>
        <pc:spChg chg="add mod">
          <ac:chgData name="Yudithia Ardiyani" userId="245c17805d01a989" providerId="LiveId" clId="{7618B300-18A5-4E63-8207-4BD92C7EDF65}" dt="2023-07-13T15:56:53.573" v="105" actId="20577"/>
          <ac:spMkLst>
            <pc:docMk/>
            <pc:sldMk cId="3317465186" sldId="363"/>
            <ac:spMk id="5" creationId="{85ACA721-224F-46F6-83C1-5CC32D546DD7}"/>
          </ac:spMkLst>
        </pc:spChg>
        <pc:spChg chg="del">
          <ac:chgData name="Yudithia Ardiyani" userId="245c17805d01a989" providerId="LiveId" clId="{7618B300-18A5-4E63-8207-4BD92C7EDF65}" dt="2023-07-13T15:54:41.164" v="52" actId="478"/>
          <ac:spMkLst>
            <pc:docMk/>
            <pc:sldMk cId="3317465186" sldId="363"/>
            <ac:spMk id="9" creationId="{BD2D4E9C-D737-459C-8824-753A78A6F8CE}"/>
          </ac:spMkLst>
        </pc:spChg>
        <pc:spChg chg="add mod">
          <ac:chgData name="Yudithia Ardiyani" userId="245c17805d01a989" providerId="LiveId" clId="{7618B300-18A5-4E63-8207-4BD92C7EDF65}" dt="2023-07-13T15:55:11.395" v="55" actId="1076"/>
          <ac:spMkLst>
            <pc:docMk/>
            <pc:sldMk cId="3317465186" sldId="363"/>
            <ac:spMk id="10" creationId="{7AB62924-E6C9-4743-9DE0-A4FDE50EE8F8}"/>
          </ac:spMkLst>
        </pc:spChg>
        <pc:spChg chg="del">
          <ac:chgData name="Yudithia Ardiyani" userId="245c17805d01a989" providerId="LiveId" clId="{7618B300-18A5-4E63-8207-4BD92C7EDF65}" dt="2023-07-13T15:54:44.915" v="53" actId="478"/>
          <ac:spMkLst>
            <pc:docMk/>
            <pc:sldMk cId="3317465186" sldId="363"/>
            <ac:spMk id="11" creationId="{D8BAA036-9623-413D-835C-64FE57F64A8A}"/>
          </ac:spMkLst>
        </pc:spChg>
        <pc:spChg chg="add mod">
          <ac:chgData name="Yudithia Ardiyani" userId="245c17805d01a989" providerId="LiveId" clId="{7618B300-18A5-4E63-8207-4BD92C7EDF65}" dt="2023-07-13T15:57:01.050" v="111" actId="20577"/>
          <ac:spMkLst>
            <pc:docMk/>
            <pc:sldMk cId="3317465186" sldId="363"/>
            <ac:spMk id="12" creationId="{0DD5B6D5-CEB7-488E-BC82-2BD51C3128AA}"/>
          </ac:spMkLst>
        </pc:spChg>
      </pc:sldChg>
      <pc:sldChg chg="delSp modSp add del mod">
        <pc:chgData name="Yudithia Ardiyani" userId="245c17805d01a989" providerId="LiveId" clId="{7618B300-18A5-4E63-8207-4BD92C7EDF65}" dt="2023-07-13T16:00:43.253" v="122" actId="2696"/>
        <pc:sldMkLst>
          <pc:docMk/>
          <pc:sldMk cId="1823367946" sldId="364"/>
        </pc:sldMkLst>
        <pc:spChg chg="del mod">
          <ac:chgData name="Yudithia Ardiyani" userId="245c17805d01a989" providerId="LiveId" clId="{7618B300-18A5-4E63-8207-4BD92C7EDF65}" dt="2023-07-13T15:59:55.952" v="121"/>
          <ac:spMkLst>
            <pc:docMk/>
            <pc:sldMk cId="1823367946" sldId="364"/>
            <ac:spMk id="5" creationId="{85ACA721-224F-46F6-83C1-5CC32D546DD7}"/>
          </ac:spMkLst>
        </pc:spChg>
        <pc:spChg chg="del">
          <ac:chgData name="Yudithia Ardiyani" userId="245c17805d01a989" providerId="LiveId" clId="{7618B300-18A5-4E63-8207-4BD92C7EDF65}" dt="2023-07-13T15:59:41.016" v="113" actId="478"/>
          <ac:spMkLst>
            <pc:docMk/>
            <pc:sldMk cId="1823367946" sldId="364"/>
            <ac:spMk id="10" creationId="{7AB62924-E6C9-4743-9DE0-A4FDE50EE8F8}"/>
          </ac:spMkLst>
        </pc:spChg>
        <pc:spChg chg="del mod">
          <ac:chgData name="Yudithia Ardiyani" userId="245c17805d01a989" providerId="LiveId" clId="{7618B300-18A5-4E63-8207-4BD92C7EDF65}" dt="2023-07-13T15:59:46.826" v="115" actId="478"/>
          <ac:spMkLst>
            <pc:docMk/>
            <pc:sldMk cId="1823367946" sldId="364"/>
            <ac:spMk id="12" creationId="{0DD5B6D5-CEB7-488E-BC82-2BD51C3128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635F6-B300-4734-8D2B-FE1E21CBBE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81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71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288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16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75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6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8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9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63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27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77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99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32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  2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95473" y="1783026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Kalkulus</a:t>
            </a:r>
            <a:r>
              <a:rPr lang="en-US" sz="3600" b="1" dirty="0"/>
              <a:t>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648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M.T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UPI YAI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40807" y="3873208"/>
            <a:ext cx="7683168" cy="206210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cs typeface="Andalus" pitchFamily="18" charset="-78"/>
              </a:rPr>
              <a:t>SISTEM KOORDINAT</a:t>
            </a:r>
          </a:p>
          <a:p>
            <a:pPr algn="ctr"/>
            <a:r>
              <a:rPr lang="en-US" sz="3200" b="1" dirty="0">
                <a:cs typeface="Andalus" pitchFamily="18" charset="-78"/>
              </a:rPr>
              <a:t>CARTESIUS DAN GRAFIK</a:t>
            </a:r>
          </a:p>
          <a:p>
            <a:pPr algn="ctr"/>
            <a:r>
              <a:rPr lang="en-US" sz="3200" b="1" dirty="0">
                <a:cs typeface="Andalus" pitchFamily="18" charset="-78"/>
              </a:rPr>
              <a:t>PERSAMAAN</a:t>
            </a:r>
          </a:p>
          <a:p>
            <a:pPr algn="ctr"/>
            <a:r>
              <a:rPr lang="en-US" sz="3200" b="1" dirty="0" err="1">
                <a:cs typeface="Andalus" pitchFamily="18" charset="-78"/>
              </a:rPr>
              <a:t>Kalkulus</a:t>
            </a:r>
            <a:r>
              <a:rPr lang="en-US" sz="3200" b="1" dirty="0">
                <a:cs typeface="Andalus" pitchFamily="18" charset="-78"/>
              </a:rPr>
              <a:t> I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BDD0BF-82F5-44A4-A68A-A7352CE94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6F770-C810-40E0-BA62-012A6556ED4F}"/>
              </a:ext>
            </a:extLst>
          </p:cNvPr>
          <p:cNvSpPr txBox="1"/>
          <p:nvPr/>
        </p:nvSpPr>
        <p:spPr>
          <a:xfrm flipH="1">
            <a:off x="1638300" y="152400"/>
            <a:ext cx="5867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Arial" panose="020B0604020202090204" pitchFamily="34" charset="0"/>
              </a:rPr>
              <a:t>Sistem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 panose="020B0604020202090204" pitchFamily="34" charset="0"/>
              </a:rPr>
              <a:t>Koordinat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Arial" panose="020B0604020202090204" pitchFamily="34" charset="0"/>
              </a:rPr>
              <a:t>Cartesius</a:t>
            </a:r>
            <a:r>
              <a:rPr lang="en-US" sz="32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B68B15-E019-4451-826E-F1269EC3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66574"/>
            <a:ext cx="3524250" cy="3609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6107EC-4A4B-4ECB-ACFA-E0F53541D642}"/>
              </a:ext>
            </a:extLst>
          </p:cNvPr>
          <p:cNvSpPr txBox="1"/>
          <p:nvPr/>
        </p:nvSpPr>
        <p:spPr>
          <a:xfrm>
            <a:off x="4069081" y="1325881"/>
            <a:ext cx="49225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koordinat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cartesius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bidang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)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terdiri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dari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dua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sumbu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Arial" panose="020B0604020202090204" pitchFamily="34" charset="0"/>
              </a:rPr>
              <a:t>sumbu</a:t>
            </a:r>
            <a:r>
              <a:rPr lang="en-US" b="1" dirty="0">
                <a:solidFill>
                  <a:schemeClr val="bg1"/>
                </a:solidFill>
                <a:latin typeface="Arial" panose="020B0604020202090204" pitchFamily="34" charset="0"/>
              </a:rPr>
              <a:t>-x 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dan</a:t>
            </a:r>
            <a:b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b="1" dirty="0" err="1">
                <a:solidFill>
                  <a:schemeClr val="bg1"/>
                </a:solidFill>
                <a:latin typeface="Arial" panose="020B0604020202090204" pitchFamily="34" charset="0"/>
              </a:rPr>
              <a:t>sumbu</a:t>
            </a:r>
            <a:r>
              <a:rPr lang="en-US" b="1" dirty="0">
                <a:solidFill>
                  <a:schemeClr val="bg1"/>
                </a:solidFill>
                <a:latin typeface="Arial" panose="020B0604020202090204" pitchFamily="34" charset="0"/>
              </a:rPr>
              <a:t>-y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, yang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saling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tegak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lurus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berpotongan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0 (0,0), yang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disebut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br>
              <a:rPr lang="en-US" b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b="1" dirty="0" err="1">
                <a:solidFill>
                  <a:schemeClr val="bg1"/>
                </a:solidFill>
                <a:latin typeface="Arial" panose="020B0604020202090204" pitchFamily="34" charset="0"/>
              </a:rPr>
              <a:t>asal</a:t>
            </a:r>
            <a:r>
              <a:rPr lang="en-US" b="1" dirty="0">
                <a:solidFill>
                  <a:schemeClr val="bg1"/>
                </a:solidFill>
                <a:latin typeface="Arial" panose="020B0604020202090204" pitchFamily="34" charset="0"/>
              </a:rPr>
              <a:t>.</a:t>
            </a:r>
            <a:br>
              <a:rPr lang="en-US" b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Bidang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terbagi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atas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empat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kuadran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Setiap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P pada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bidang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dapat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dinyatakan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sebagai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a,b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),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a =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arah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P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sumbu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-y dan</a:t>
            </a:r>
            <a:b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b =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jarak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90204" pitchFamily="34" charset="0"/>
              </a:rPr>
              <a:t>sumbu</a:t>
            </a:r>
            <a:r>
              <a:rPr lang="en-US" dirty="0">
                <a:solidFill>
                  <a:schemeClr val="bg1"/>
                </a:solidFill>
                <a:latin typeface="Arial" panose="020B0604020202090204" pitchFamily="34" charset="0"/>
              </a:rPr>
              <a:t>-x.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17D6C6-A534-48BA-B8AA-94AC38BAF653}"/>
              </a:ext>
            </a:extLst>
          </p:cNvPr>
          <p:cNvSpPr txBox="1"/>
          <p:nvPr/>
        </p:nvSpPr>
        <p:spPr>
          <a:xfrm flipH="1">
            <a:off x="381000" y="487681"/>
            <a:ext cx="4953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b="1" dirty="0" err="1">
                <a:solidFill>
                  <a:schemeClr val="bg1"/>
                </a:solidFill>
              </a:rPr>
              <a:t>Jarak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antara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titik</a:t>
            </a:r>
            <a:r>
              <a:rPr lang="en-US" dirty="0">
                <a:solidFill>
                  <a:schemeClr val="bg1"/>
                </a:solidFill>
              </a:rPr>
              <a:t> P(</a:t>
            </a:r>
            <a:r>
              <a:rPr lang="en-US" dirty="0" err="1">
                <a:solidFill>
                  <a:schemeClr val="bg1"/>
                </a:solidFill>
              </a:rPr>
              <a:t>a,b</a:t>
            </a:r>
            <a:r>
              <a:rPr lang="en-US" dirty="0">
                <a:solidFill>
                  <a:schemeClr val="bg1"/>
                </a:solidFill>
              </a:rPr>
              <a:t>) dan Q(</a:t>
            </a:r>
            <a:r>
              <a:rPr lang="en-US" dirty="0" err="1">
                <a:solidFill>
                  <a:schemeClr val="bg1"/>
                </a:solidFill>
              </a:rPr>
              <a:t>c,d</a:t>
            </a:r>
            <a:r>
              <a:rPr lang="en-US" dirty="0">
                <a:solidFill>
                  <a:schemeClr val="bg1"/>
                </a:solidFill>
              </a:rPr>
              <a:t>)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pada </a:t>
            </a:r>
            <a:r>
              <a:rPr lang="en-US" dirty="0" err="1">
                <a:solidFill>
                  <a:schemeClr val="bg1"/>
                </a:solidFill>
              </a:rPr>
              <a:t>bidang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rumus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Persamaan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lingkaran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yang </a:t>
            </a:r>
            <a:r>
              <a:rPr lang="en-US" dirty="0" err="1">
                <a:solidFill>
                  <a:schemeClr val="bg1"/>
                </a:solidFill>
              </a:rPr>
              <a:t>berpusat</a:t>
            </a:r>
            <a:r>
              <a:rPr lang="en-US" dirty="0">
                <a:solidFill>
                  <a:schemeClr val="bg1"/>
                </a:solidFill>
              </a:rPr>
              <a:t> di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P(</a:t>
            </a:r>
            <a:r>
              <a:rPr lang="en-US" dirty="0" err="1">
                <a:solidFill>
                  <a:schemeClr val="bg1"/>
                </a:solidFill>
              </a:rPr>
              <a:t>a,b</a:t>
            </a:r>
            <a:r>
              <a:rPr lang="en-US" dirty="0">
                <a:solidFill>
                  <a:schemeClr val="bg1"/>
                </a:solidFill>
              </a:rPr>
              <a:t>) dan </a:t>
            </a:r>
            <a:r>
              <a:rPr lang="en-US" dirty="0" err="1">
                <a:solidFill>
                  <a:schemeClr val="bg1"/>
                </a:solidFill>
              </a:rPr>
              <a:t>berjari-jari</a:t>
            </a:r>
            <a:r>
              <a:rPr lang="en-US" dirty="0">
                <a:solidFill>
                  <a:schemeClr val="bg1"/>
                </a:solidFill>
              </a:rPr>
              <a:t> r </a:t>
            </a:r>
            <a:r>
              <a:rPr lang="en-US" dirty="0" err="1">
                <a:solidFill>
                  <a:schemeClr val="bg1"/>
                </a:solidFill>
              </a:rPr>
              <a:t>diberikan</a:t>
            </a:r>
            <a:r>
              <a:rPr lang="en-US" dirty="0">
                <a:solidFill>
                  <a:schemeClr val="bg1"/>
                </a:solidFill>
              </a:rPr>
              <a:t> oleh: </a:t>
            </a:r>
          </a:p>
          <a:p>
            <a:pPr marL="285750" indent="-285750">
              <a:buFont typeface="Arial" panose="020B060402020209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Persamaan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umum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garis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lurus</a:t>
            </a:r>
            <a:r>
              <a:rPr lang="en-US" dirty="0">
                <a:solidFill>
                  <a:schemeClr val="bg1"/>
                </a:solidFill>
              </a:rPr>
              <a:t> pada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bidang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</a:t>
            </a:r>
            <a:r>
              <a:rPr lang="en-US" b="1" dirty="0">
                <a:solidFill>
                  <a:schemeClr val="bg1"/>
                </a:solidFill>
              </a:rPr>
              <a:t>Ax + By + C = 0,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A dan B </a:t>
            </a:r>
            <a:r>
              <a:rPr lang="en-US" dirty="0" err="1">
                <a:solidFill>
                  <a:schemeClr val="bg1"/>
                </a:solidFill>
              </a:rPr>
              <a:t>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keduanya</a:t>
            </a:r>
            <a:r>
              <a:rPr lang="en-US" dirty="0">
                <a:solidFill>
                  <a:schemeClr val="bg1"/>
                </a:solidFill>
              </a:rPr>
              <a:t> nol.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B ≠ 0, </a:t>
            </a:r>
            <a:r>
              <a:rPr lang="en-US" dirty="0" err="1">
                <a:solidFill>
                  <a:schemeClr val="bg1"/>
                </a:solidFill>
              </a:rPr>
              <a:t>persamaan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garis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tuliskan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   </a:t>
            </a:r>
            <a:r>
              <a:rPr lang="en-US" b="1" dirty="0">
                <a:solidFill>
                  <a:schemeClr val="bg1"/>
                </a:solidFill>
              </a:rPr>
              <a:t>y = mx + n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9F3A54-6904-44C3-B315-7F687810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31226"/>
            <a:ext cx="3911248" cy="2873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E9D6D8-477C-4BB2-A5D9-35959CDF6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2262128"/>
            <a:ext cx="2105025" cy="323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23F22-7AF2-4125-B031-846E76114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304800"/>
            <a:ext cx="2685757" cy="513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9E7E19-0E01-4CF9-A616-69F0DA299AFC}"/>
              </a:ext>
            </a:extLst>
          </p:cNvPr>
          <p:cNvSpPr/>
          <p:nvPr/>
        </p:nvSpPr>
        <p:spPr>
          <a:xfrm>
            <a:off x="0" y="0"/>
            <a:ext cx="9123218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5706667-6730-4218-986B-8BD852DAB1F8}"/>
              </a:ext>
            </a:extLst>
          </p:cNvPr>
          <p:cNvSpPr txBox="1">
            <a:spLocks noChangeArrowheads="1"/>
          </p:cNvSpPr>
          <p:nvPr/>
        </p:nvSpPr>
        <p:spPr>
          <a:xfrm>
            <a:off x="298940" y="1280318"/>
            <a:ext cx="7850188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</a:pPr>
            <a:endParaRPr lang="en-US" sz="2400" baseline="30000" dirty="0">
              <a:latin typeface="Trebuchet MS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D33CA-FBE9-4148-BE40-2D353632B5BD}"/>
              </a:ext>
            </a:extLst>
          </p:cNvPr>
          <p:cNvSpPr txBox="1"/>
          <p:nvPr/>
        </p:nvSpPr>
        <p:spPr>
          <a:xfrm>
            <a:off x="2415540" y="128389"/>
            <a:ext cx="431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Grafik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Persamaan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D0AF09-C4EC-4BF1-ABC4-320A72A17C37}"/>
              </a:ext>
            </a:extLst>
          </p:cNvPr>
          <p:cNvSpPr txBox="1"/>
          <p:nvPr/>
        </p:nvSpPr>
        <p:spPr>
          <a:xfrm>
            <a:off x="298940" y="1051719"/>
            <a:ext cx="83878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Diberikan suatu persamaan dalam x dan y, kita dapat (tetapi belum tentu mudah) menggambar grafiknya pada sistem koordinat cartesius. </a:t>
            </a:r>
            <a:br>
              <a:rPr lang="sv-SE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4E7BF9-81C9-4392-8CF2-6A872169D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971" y="2529681"/>
            <a:ext cx="639127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2BDB2-B668-474A-ACA0-E48AFB39B744}"/>
              </a:ext>
            </a:extLst>
          </p:cNvPr>
          <p:cNvSpPr txBox="1"/>
          <p:nvPr/>
        </p:nvSpPr>
        <p:spPr>
          <a:xfrm flipH="1">
            <a:off x="762000" y="152400"/>
            <a:ext cx="8001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Bantuan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dalam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Menggambar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Grafik</a:t>
            </a:r>
            <a:r>
              <a:rPr lang="en-US" sz="36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03183-07DF-40B5-B975-41239676CC0E}"/>
              </a:ext>
            </a:extLst>
          </p:cNvPr>
          <p:cNvSpPr txBox="1"/>
          <p:nvPr/>
        </p:nvSpPr>
        <p:spPr>
          <a:xfrm>
            <a:off x="380998" y="914400"/>
            <a:ext cx="876300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bg1"/>
                </a:solidFill>
              </a:rPr>
              <a:t>Kadang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kita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buat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tabel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sebelum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menggambar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grafik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persamaan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contoh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persamaan</a:t>
            </a:r>
            <a:r>
              <a:rPr lang="en-US" sz="2800" dirty="0">
                <a:solidFill>
                  <a:schemeClr val="bg1"/>
                </a:solidFill>
              </a:rPr>
              <a:t> y = x², </a:t>
            </a:r>
            <a:r>
              <a:rPr lang="en-US" sz="2800" dirty="0" err="1">
                <a:solidFill>
                  <a:schemeClr val="bg1"/>
                </a:solidFill>
              </a:rPr>
              <a:t>tabelnya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bg1"/>
                </a:solidFill>
              </a:rPr>
              <a:t>Jadi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setidaknya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kita</a:t>
            </a:r>
            <a:r>
              <a:rPr lang="en-US" sz="2800" dirty="0">
                <a:solidFill>
                  <a:schemeClr val="bg1"/>
                </a:solidFill>
              </a:rPr>
              <a:t> punya 5 </a:t>
            </a:r>
            <a:r>
              <a:rPr lang="en-US" sz="2800" dirty="0" err="1">
                <a:solidFill>
                  <a:schemeClr val="bg1"/>
                </a:solidFill>
              </a:rPr>
              <a:t>titik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Grafik</a:t>
            </a:r>
            <a:r>
              <a:rPr lang="en-US" sz="2800" dirty="0">
                <a:solidFill>
                  <a:schemeClr val="bg1"/>
                </a:solidFill>
              </a:rPr>
              <a:t> y = x² </a:t>
            </a:r>
            <a:r>
              <a:rPr lang="en-US" sz="2800" dirty="0" err="1">
                <a:solidFill>
                  <a:schemeClr val="bg1"/>
                </a:solidFill>
              </a:rPr>
              <a:t>dapat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diperoleh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menghubungkan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kelima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titik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secara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kontinu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perkiraan</a:t>
            </a:r>
            <a:r>
              <a:rPr lang="en-US" sz="2800" dirty="0">
                <a:solidFill>
                  <a:schemeClr val="bg1"/>
                </a:solidFill>
              </a:rPr>
              <a:t>). </a:t>
            </a:r>
            <a:br>
              <a:rPr lang="en-US" sz="2800" dirty="0"/>
            </a:br>
            <a:br>
              <a:rPr lang="en-US" dirty="0"/>
            </a:b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AED260-5A8B-4A9B-BE4F-18C9F3371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348" y="2586335"/>
            <a:ext cx="7294299" cy="9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-8206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E1D47-3615-4735-9184-8A25F14052C6}"/>
              </a:ext>
            </a:extLst>
          </p:cNvPr>
          <p:cNvSpPr txBox="1"/>
          <p:nvPr/>
        </p:nvSpPr>
        <p:spPr>
          <a:xfrm>
            <a:off x="3581400" y="250151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E60D63-FC27-4EBE-812C-404C53C82CF4}"/>
              </a:ext>
            </a:extLst>
          </p:cNvPr>
          <p:cNvSpPr txBox="1"/>
          <p:nvPr/>
        </p:nvSpPr>
        <p:spPr>
          <a:xfrm flipH="1">
            <a:off x="304800" y="1173481"/>
            <a:ext cx="841248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kehidupan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sehari-hari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banyak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besaran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tergantung</a:t>
            </a:r>
            <a:r>
              <a:rPr lang="en-US" sz="2800" dirty="0">
                <a:solidFill>
                  <a:schemeClr val="bg1"/>
                </a:solidFill>
              </a:rPr>
              <a:t> pada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yang lain.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contoh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berat</a:t>
            </a:r>
            <a:r>
              <a:rPr lang="en-US" sz="2800" b="1" dirty="0">
                <a:solidFill>
                  <a:schemeClr val="bg1"/>
                </a:solidFill>
              </a:rPr>
              <a:t> badan </a:t>
            </a:r>
            <a:r>
              <a:rPr lang="en-US" sz="2800" b="1" dirty="0" err="1">
                <a:solidFill>
                  <a:schemeClr val="bg1"/>
                </a:solidFill>
              </a:rPr>
              <a:t>saya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bergantung</a:t>
            </a:r>
            <a:r>
              <a:rPr lang="en-US" sz="2800" dirty="0">
                <a:solidFill>
                  <a:schemeClr val="bg1"/>
                </a:solidFill>
              </a:rPr>
              <a:t> pada </a:t>
            </a:r>
            <a:r>
              <a:rPr lang="en-US" sz="2800" dirty="0" err="1">
                <a:solidFill>
                  <a:schemeClr val="bg1"/>
                </a:solidFill>
              </a:rPr>
              <a:t>waktu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ini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berat</a:t>
            </a:r>
            <a:r>
              <a:rPr lang="en-US" sz="2800" dirty="0">
                <a:solidFill>
                  <a:schemeClr val="bg1"/>
                </a:solidFill>
              </a:rPr>
              <a:t> badan </a:t>
            </a:r>
            <a:r>
              <a:rPr lang="en-US" sz="2800" dirty="0" err="1">
                <a:solidFill>
                  <a:schemeClr val="bg1"/>
                </a:solidFill>
              </a:rPr>
              <a:t>saya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dikatakan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“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waktu</a:t>
            </a:r>
            <a:r>
              <a:rPr lang="en-US" sz="2800" dirty="0">
                <a:solidFill>
                  <a:schemeClr val="bg1"/>
                </a:solidFill>
              </a:rPr>
              <a:t>.”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</a:rPr>
              <a:t>Pada </a:t>
            </a:r>
            <a:r>
              <a:rPr lang="en-US" sz="2800" dirty="0" err="1">
                <a:solidFill>
                  <a:schemeClr val="bg1"/>
                </a:solidFill>
              </a:rPr>
              <a:t>saat</a:t>
            </a:r>
            <a:r>
              <a:rPr lang="en-US" sz="2800" dirty="0">
                <a:solidFill>
                  <a:schemeClr val="bg1"/>
                </a:solidFill>
              </a:rPr>
              <a:t> t = t₁, </a:t>
            </a:r>
            <a:r>
              <a:rPr lang="en-US" sz="2800" dirty="0" err="1">
                <a:solidFill>
                  <a:schemeClr val="bg1"/>
                </a:solidFill>
              </a:rPr>
              <a:t>berat</a:t>
            </a:r>
            <a:r>
              <a:rPr lang="en-US" sz="2800" dirty="0">
                <a:solidFill>
                  <a:schemeClr val="bg1"/>
                </a:solidFill>
              </a:rPr>
              <a:t> badan </a:t>
            </a:r>
            <a:r>
              <a:rPr lang="en-US" sz="2800" dirty="0" err="1">
                <a:solidFill>
                  <a:schemeClr val="bg1"/>
                </a:solidFill>
              </a:rPr>
              <a:t>saya</a:t>
            </a:r>
            <a:r>
              <a:rPr lang="en-US" sz="2800" dirty="0">
                <a:solidFill>
                  <a:schemeClr val="bg1"/>
                </a:solidFill>
              </a:rPr>
              <a:t> B₁ = B(t₁); pada </a:t>
            </a:r>
            <a:r>
              <a:rPr lang="en-US" sz="2800" dirty="0" err="1">
                <a:solidFill>
                  <a:schemeClr val="bg1"/>
                </a:solidFill>
              </a:rPr>
              <a:t>saat</a:t>
            </a:r>
            <a:r>
              <a:rPr lang="en-US" sz="2800" dirty="0">
                <a:solidFill>
                  <a:schemeClr val="bg1"/>
                </a:solidFill>
              </a:rPr>
              <a:t> t = t₂, </a:t>
            </a:r>
            <a:r>
              <a:rPr lang="en-US" sz="2800" dirty="0" err="1">
                <a:solidFill>
                  <a:schemeClr val="bg1"/>
                </a:solidFill>
              </a:rPr>
              <a:t>berat</a:t>
            </a:r>
            <a:r>
              <a:rPr lang="en-US" sz="2800" dirty="0">
                <a:solidFill>
                  <a:schemeClr val="bg1"/>
                </a:solidFill>
              </a:rPr>
              <a:t> badan </a:t>
            </a:r>
            <a:r>
              <a:rPr lang="en-US" sz="2800" dirty="0" err="1">
                <a:solidFill>
                  <a:schemeClr val="bg1"/>
                </a:solidFill>
              </a:rPr>
              <a:t>saya</a:t>
            </a:r>
            <a:r>
              <a:rPr lang="en-US" sz="2800" dirty="0">
                <a:solidFill>
                  <a:schemeClr val="bg1"/>
                </a:solidFill>
              </a:rPr>
              <a:t> B₂ = B(t₂); dan </a:t>
            </a:r>
            <a:r>
              <a:rPr lang="en-US" sz="2800" dirty="0" err="1">
                <a:solidFill>
                  <a:schemeClr val="bg1"/>
                </a:solidFill>
              </a:rPr>
              <a:t>seterusnya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 err="1">
                <a:solidFill>
                  <a:schemeClr val="bg1"/>
                </a:solidFill>
              </a:rPr>
              <a:t>Secara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umum</a:t>
            </a:r>
            <a:r>
              <a:rPr lang="en-US" sz="2800" dirty="0">
                <a:solidFill>
                  <a:schemeClr val="bg1"/>
                </a:solidFill>
              </a:rPr>
              <a:t> : pada </a:t>
            </a:r>
            <a:r>
              <a:rPr lang="en-US" sz="2800" dirty="0" err="1">
                <a:solidFill>
                  <a:schemeClr val="bg1"/>
                </a:solidFill>
              </a:rPr>
              <a:t>saat</a:t>
            </a:r>
            <a:r>
              <a:rPr lang="en-US" sz="2800" dirty="0">
                <a:solidFill>
                  <a:schemeClr val="bg1"/>
                </a:solidFill>
              </a:rPr>
              <a:t> t, </a:t>
            </a:r>
            <a:r>
              <a:rPr lang="en-US" sz="2800" dirty="0" err="1">
                <a:solidFill>
                  <a:schemeClr val="bg1"/>
                </a:solidFill>
              </a:rPr>
              <a:t>berat</a:t>
            </a:r>
            <a:r>
              <a:rPr lang="en-US" sz="2800" dirty="0">
                <a:solidFill>
                  <a:schemeClr val="bg1"/>
                </a:solidFill>
              </a:rPr>
              <a:t> badan </a:t>
            </a:r>
            <a:r>
              <a:rPr lang="en-US" sz="2800" dirty="0" err="1">
                <a:solidFill>
                  <a:schemeClr val="bg1"/>
                </a:solidFill>
              </a:rPr>
              <a:t>saya</a:t>
            </a:r>
            <a:r>
              <a:rPr lang="en-US" sz="2800" dirty="0">
                <a:solidFill>
                  <a:schemeClr val="bg1"/>
                </a:solidFill>
              </a:rPr>
              <a:t> B(t).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74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41E5A-DE6F-49A9-B095-4528486481FF}"/>
              </a:ext>
            </a:extLst>
          </p:cNvPr>
          <p:cNvSpPr txBox="1"/>
          <p:nvPr/>
        </p:nvSpPr>
        <p:spPr>
          <a:xfrm>
            <a:off x="1905000" y="15240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b="1" i="1" dirty="0">
                <a:solidFill>
                  <a:schemeClr val="bg1"/>
                </a:solidFill>
              </a:rPr>
              <a:t>: </a:t>
            </a:r>
            <a:r>
              <a:rPr lang="en-US" sz="3600" b="1" i="1" dirty="0" err="1">
                <a:solidFill>
                  <a:schemeClr val="bg1"/>
                </a:solidFill>
              </a:rPr>
              <a:t>Berat</a:t>
            </a:r>
            <a:r>
              <a:rPr lang="en-US" sz="3600" b="1" i="1" dirty="0">
                <a:solidFill>
                  <a:schemeClr val="bg1"/>
                </a:solidFill>
              </a:rPr>
              <a:t> Badan Saya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BD01F-64C5-4F82-80AE-7FD35E76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883" y="1279712"/>
            <a:ext cx="57435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9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353F7-813F-4BCC-96E2-DB3B6D89B069}"/>
              </a:ext>
            </a:extLst>
          </p:cNvPr>
          <p:cNvSpPr txBox="1"/>
          <p:nvPr/>
        </p:nvSpPr>
        <p:spPr>
          <a:xfrm>
            <a:off x="148884" y="1143000"/>
            <a:ext cx="8961119" cy="518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Fungsi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f (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R </a:t>
            </a:r>
            <a:r>
              <a:rPr lang="en-US" sz="2800" dirty="0" err="1">
                <a:solidFill>
                  <a:schemeClr val="bg1"/>
                </a:solidFill>
              </a:rPr>
              <a:t>ke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R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aturan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i="1" dirty="0" err="1">
                <a:solidFill>
                  <a:schemeClr val="bg1"/>
                </a:solidFill>
              </a:rPr>
              <a:t>memetakan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setiap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bilangan</a:t>
            </a:r>
            <a:r>
              <a:rPr lang="en-US" sz="2800" dirty="0">
                <a:solidFill>
                  <a:schemeClr val="bg1"/>
                </a:solidFill>
              </a:rPr>
              <a:t> x di </a:t>
            </a:r>
            <a:r>
              <a:rPr lang="en-US" sz="2800" dirty="0" err="1">
                <a:solidFill>
                  <a:schemeClr val="bg1"/>
                </a:solidFill>
              </a:rPr>
              <a:t>suatu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himpunan</a:t>
            </a:r>
            <a:r>
              <a:rPr lang="en-US" sz="2800" dirty="0">
                <a:solidFill>
                  <a:schemeClr val="bg1"/>
                </a:solidFill>
              </a:rPr>
              <a:t> D c </a:t>
            </a:r>
            <a:r>
              <a:rPr lang="en-US" sz="2800" b="1" dirty="0">
                <a:solidFill>
                  <a:schemeClr val="bg1"/>
                </a:solidFill>
              </a:rPr>
              <a:t>R</a:t>
            </a:r>
            <a:r>
              <a:rPr lang="en-US" sz="2800" dirty="0">
                <a:solidFill>
                  <a:schemeClr val="bg1"/>
                </a:solidFill>
              </a:rPr>
              <a:t>, yang </a:t>
            </a:r>
            <a:r>
              <a:rPr lang="en-US" sz="2800" dirty="0" err="1">
                <a:solidFill>
                  <a:schemeClr val="bg1"/>
                </a:solidFill>
              </a:rPr>
              <a:t>disebut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daerah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asal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sebuah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tunggal</a:t>
            </a:r>
            <a:r>
              <a:rPr lang="en-US" sz="2800" dirty="0">
                <a:solidFill>
                  <a:schemeClr val="bg1"/>
                </a:solidFill>
              </a:rPr>
              <a:t> f(x) </a:t>
            </a:r>
            <a:r>
              <a:rPr lang="az-Cyrl-AZ" sz="2800" dirty="0">
                <a:solidFill>
                  <a:schemeClr val="bg1"/>
                </a:solidFill>
              </a:rPr>
              <a:t>є </a:t>
            </a:r>
            <a:r>
              <a:rPr lang="en-US" sz="2800" b="1" dirty="0">
                <a:solidFill>
                  <a:schemeClr val="bg1"/>
                </a:solidFill>
              </a:rPr>
              <a:t>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yakni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                                </a:t>
            </a:r>
            <a:r>
              <a:rPr lang="en-US" sz="2800" b="1" dirty="0">
                <a:solidFill>
                  <a:schemeClr val="bg1"/>
                </a:solidFill>
              </a:rPr>
              <a:t>f : x → f(x), x </a:t>
            </a:r>
            <a:r>
              <a:rPr lang="az-Cyrl-AZ" sz="2800" b="1" dirty="0">
                <a:solidFill>
                  <a:schemeClr val="bg1"/>
                </a:solidFill>
              </a:rPr>
              <a:t>є </a:t>
            </a:r>
            <a:r>
              <a:rPr lang="en-US" sz="2800" b="1" dirty="0">
                <a:solidFill>
                  <a:schemeClr val="bg1"/>
                </a:solidFill>
              </a:rPr>
              <a:t>D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dirty="0" err="1">
                <a:solidFill>
                  <a:schemeClr val="bg1"/>
                </a:solidFill>
              </a:rPr>
              <a:t>Himpunan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semua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nilai</a:t>
            </a:r>
            <a:r>
              <a:rPr lang="en-US" sz="2800" dirty="0">
                <a:solidFill>
                  <a:schemeClr val="bg1"/>
                </a:solidFill>
              </a:rPr>
              <a:t> y = f(x), x </a:t>
            </a:r>
            <a:r>
              <a:rPr lang="az-Cyrl-AZ" sz="2800" dirty="0">
                <a:solidFill>
                  <a:schemeClr val="bg1"/>
                </a:solidFill>
              </a:rPr>
              <a:t>є </a:t>
            </a:r>
            <a:r>
              <a:rPr lang="en-US" sz="2800" dirty="0">
                <a:solidFill>
                  <a:schemeClr val="bg1"/>
                </a:solidFill>
              </a:rPr>
              <a:t>D, </a:t>
            </a:r>
            <a:r>
              <a:rPr lang="en-US" sz="2800" dirty="0" err="1">
                <a:solidFill>
                  <a:schemeClr val="bg1"/>
                </a:solidFill>
              </a:rPr>
              <a:t>yakni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                                </a:t>
            </a:r>
            <a:r>
              <a:rPr lang="en-US" sz="2800" b="1" dirty="0">
                <a:solidFill>
                  <a:schemeClr val="bg1"/>
                </a:solidFill>
              </a:rPr>
              <a:t>{ y = f(x) | x </a:t>
            </a:r>
            <a:r>
              <a:rPr lang="az-Cyrl-AZ" sz="2800" b="1" dirty="0">
                <a:solidFill>
                  <a:schemeClr val="bg1"/>
                </a:solidFill>
              </a:rPr>
              <a:t>є </a:t>
            </a:r>
            <a:r>
              <a:rPr lang="en-US" sz="2800" b="1" dirty="0">
                <a:solidFill>
                  <a:schemeClr val="bg1"/>
                </a:solidFill>
              </a:rPr>
              <a:t>D},</a:t>
            </a:r>
            <a:br>
              <a:rPr lang="en-US" sz="2800" b="1" dirty="0"/>
            </a:br>
            <a:r>
              <a:rPr lang="en-US" sz="2800" dirty="0" err="1">
                <a:solidFill>
                  <a:schemeClr val="bg1"/>
                </a:solidFill>
              </a:rPr>
              <a:t>Disebut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daerah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hasil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f. 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98A3EE-9036-46E9-ADA2-121972FEC05F}"/>
              </a:ext>
            </a:extLst>
          </p:cNvPr>
          <p:cNvSpPr txBox="1"/>
          <p:nvPr/>
        </p:nvSpPr>
        <p:spPr>
          <a:xfrm>
            <a:off x="3733800" y="189524"/>
            <a:ext cx="2331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Fungsi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5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845AB7-CA92-4153-8D09-ED2939944684}"/>
              </a:ext>
            </a:extLst>
          </p:cNvPr>
          <p:cNvSpPr txBox="1"/>
          <p:nvPr/>
        </p:nvSpPr>
        <p:spPr>
          <a:xfrm>
            <a:off x="152400" y="152400"/>
            <a:ext cx="9144000" cy="5013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solidFill>
                  <a:schemeClr val="bg1"/>
                </a:solidFill>
              </a:rPr>
              <a:t>Contoh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endParaRPr lang="en-US" sz="3600" b="1" i="1" dirty="0">
              <a:solidFill>
                <a:schemeClr val="bg1"/>
              </a:solidFill>
            </a:endParaRPr>
          </a:p>
          <a:p>
            <a:br>
              <a:rPr lang="en-US" b="1" i="1" dirty="0"/>
            </a:br>
            <a:endParaRPr lang="en-US" b="1" i="1" dirty="0"/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dirty="0">
                <a:solidFill>
                  <a:schemeClr val="bg1"/>
                </a:solidFill>
              </a:rPr>
              <a:t>f(x) = x² </a:t>
            </a:r>
            <a:r>
              <a:rPr lang="en-US" sz="2400" dirty="0" err="1">
                <a:solidFill>
                  <a:schemeClr val="bg1"/>
                </a:solidFill>
              </a:rPr>
              <a:t>mengaitkan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setiap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bilangan</a:t>
            </a:r>
            <a:r>
              <a:rPr lang="en-US" sz="2400" dirty="0">
                <a:solidFill>
                  <a:schemeClr val="bg1"/>
                </a:solidFill>
              </a:rPr>
              <a:t> real x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kuadratnya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yakni</a:t>
            </a:r>
            <a:r>
              <a:rPr lang="en-US" sz="2400" dirty="0">
                <a:solidFill>
                  <a:schemeClr val="bg1"/>
                </a:solidFill>
              </a:rPr>
              <a:t> x². Daerah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sedangkan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hasilnya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[0, ∞).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2400" dirty="0">
                <a:solidFill>
                  <a:schemeClr val="bg1"/>
                </a:solidFill>
              </a:rPr>
              <a:t>g(x) = 1/x </a:t>
            </a:r>
            <a:r>
              <a:rPr lang="en-US" sz="2400" dirty="0" err="1">
                <a:solidFill>
                  <a:schemeClr val="bg1"/>
                </a:solidFill>
              </a:rPr>
              <a:t>mengaitkan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setiap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bilangan</a:t>
            </a:r>
            <a:r>
              <a:rPr lang="en-US" sz="2400" dirty="0">
                <a:solidFill>
                  <a:schemeClr val="bg1"/>
                </a:solidFill>
              </a:rPr>
              <a:t> real x ≠ 0,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kebalikannya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yaitu</a:t>
            </a:r>
            <a:r>
              <a:rPr lang="en-US" sz="2400" dirty="0">
                <a:solidFill>
                  <a:schemeClr val="bg1"/>
                </a:solidFill>
              </a:rPr>
              <a:t> 1/x.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R </a:t>
            </a:r>
            <a:r>
              <a:rPr lang="en-US" sz="2400" dirty="0">
                <a:solidFill>
                  <a:schemeClr val="bg1"/>
                </a:solidFill>
              </a:rPr>
              <a:t>– {0}, dan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hasilnya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R </a:t>
            </a:r>
            <a:r>
              <a:rPr lang="en-US" sz="2400" dirty="0">
                <a:solidFill>
                  <a:schemeClr val="bg1"/>
                </a:solidFill>
              </a:rPr>
              <a:t>– {0} juga. 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1704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96F686-1606-4117-9FE3-0426474CEAE4}"/>
              </a:ext>
            </a:extLst>
          </p:cNvPr>
          <p:cNvSpPr txBox="1"/>
          <p:nvPr/>
        </p:nvSpPr>
        <p:spPr>
          <a:xfrm>
            <a:off x="167640" y="304800"/>
            <a:ext cx="8808719" cy="378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solidFill>
                  <a:schemeClr val="bg1"/>
                </a:solidFill>
              </a:rPr>
              <a:t>Catatan</a:t>
            </a:r>
            <a:endParaRPr lang="en-US" sz="3600" b="1" i="1" dirty="0">
              <a:solidFill>
                <a:schemeClr val="bg1"/>
              </a:solidFill>
            </a:endParaRPr>
          </a:p>
          <a:p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bg1"/>
                </a:solidFill>
              </a:rPr>
              <a:t>Bila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suatu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tidak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disebutkan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secara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spesifik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maka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kita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sepakati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bahwa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himpunan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bagian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terbesar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R </a:t>
            </a:r>
            <a:r>
              <a:rPr lang="en-US" sz="2400" dirty="0">
                <a:solidFill>
                  <a:schemeClr val="bg1"/>
                </a:solidFill>
              </a:rPr>
              <a:t>yang </a:t>
            </a:r>
            <a:r>
              <a:rPr lang="en-US" sz="2400" dirty="0" err="1">
                <a:solidFill>
                  <a:schemeClr val="bg1"/>
                </a:solidFill>
              </a:rPr>
              <a:t>membuat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tersebut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terdefinisi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bg1"/>
                </a:solidFill>
              </a:rPr>
              <a:t>Sebagai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contoh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f(x) = √1 – x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(-∞, 1].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0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-11723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269E94-D721-4D7D-ADE3-DE4894CC8F4B}"/>
              </a:ext>
            </a:extLst>
          </p:cNvPr>
          <p:cNvSpPr txBox="1"/>
          <p:nvPr/>
        </p:nvSpPr>
        <p:spPr>
          <a:xfrm>
            <a:off x="3124200" y="23446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Grafik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1519F-CADB-4657-A806-D53F2B1F81F9}"/>
              </a:ext>
            </a:extLst>
          </p:cNvPr>
          <p:cNvSpPr txBox="1"/>
          <p:nvPr/>
        </p:nvSpPr>
        <p:spPr>
          <a:xfrm flipH="1">
            <a:off x="350519" y="946776"/>
            <a:ext cx="8488681" cy="267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bg1"/>
                </a:solidFill>
              </a:rPr>
              <a:t>Grafik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f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persamaan</a:t>
            </a:r>
            <a:r>
              <a:rPr lang="en-US" sz="2400" dirty="0">
                <a:solidFill>
                  <a:schemeClr val="bg1"/>
                </a:solidFill>
              </a:rPr>
              <a:t> y = f(x) pada </a:t>
            </a:r>
            <a:r>
              <a:rPr lang="en-US" sz="2400" dirty="0" err="1">
                <a:solidFill>
                  <a:schemeClr val="bg1"/>
                </a:solidFill>
              </a:rPr>
              <a:t>sistem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koordinat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cartesius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bg1"/>
                </a:solidFill>
              </a:rPr>
              <a:t>Sebagai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contoh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jika</a:t>
            </a:r>
            <a:r>
              <a:rPr lang="en-US" sz="2400" dirty="0">
                <a:solidFill>
                  <a:schemeClr val="bg1"/>
                </a:solidFill>
              </a:rPr>
              <a:t> f(x) = x², </a:t>
            </a:r>
            <a:r>
              <a:rPr lang="en-US" sz="2400" dirty="0" err="1">
                <a:solidFill>
                  <a:schemeClr val="bg1"/>
                </a:solidFill>
              </a:rPr>
              <a:t>maka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grafiknya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persamaan</a:t>
            </a:r>
            <a:r>
              <a:rPr lang="en-US" sz="2400" dirty="0">
                <a:solidFill>
                  <a:schemeClr val="bg1"/>
                </a:solidFill>
              </a:rPr>
              <a:t> y = x².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3C51E-8774-4E05-96E1-CEEA53EFC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48" y="3240279"/>
            <a:ext cx="3067050" cy="2705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9808AE-F855-462D-B572-AC6C7B6EE69A}"/>
              </a:ext>
            </a:extLst>
          </p:cNvPr>
          <p:cNvSpPr txBox="1"/>
          <p:nvPr/>
        </p:nvSpPr>
        <p:spPr>
          <a:xfrm>
            <a:off x="3931919" y="3240279"/>
            <a:ext cx="5200358" cy="267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</a:rPr>
              <a:t>Catatan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perhatikan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bahwa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grafiknya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berada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diatas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sumbu</a:t>
            </a:r>
            <a:r>
              <a:rPr lang="en-US" sz="2400" dirty="0">
                <a:solidFill>
                  <a:schemeClr val="bg1"/>
                </a:solidFill>
              </a:rPr>
              <a:t>-x, ‘</a:t>
            </a:r>
            <a:r>
              <a:rPr lang="en-US" sz="2400" dirty="0" err="1">
                <a:solidFill>
                  <a:schemeClr val="bg1"/>
                </a:solidFill>
              </a:rPr>
              <a:t>berpotongan</a:t>
            </a:r>
            <a:r>
              <a:rPr lang="en-US" sz="2400" dirty="0">
                <a:solidFill>
                  <a:schemeClr val="bg1"/>
                </a:solidFill>
              </a:rPr>
              <a:t>’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sumbu</a:t>
            </a:r>
            <a:r>
              <a:rPr lang="en-US" sz="2400" dirty="0">
                <a:solidFill>
                  <a:schemeClr val="bg1"/>
                </a:solidFill>
              </a:rPr>
              <a:t>-x di (0,0), dan </a:t>
            </a:r>
            <a:r>
              <a:rPr lang="en-US" sz="2400" dirty="0" err="1">
                <a:solidFill>
                  <a:schemeClr val="bg1"/>
                </a:solidFill>
              </a:rPr>
              <a:t>simetris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terhadap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sumbu</a:t>
            </a:r>
            <a:r>
              <a:rPr lang="en-US" sz="2400" dirty="0">
                <a:solidFill>
                  <a:schemeClr val="bg1"/>
                </a:solidFill>
              </a:rPr>
              <a:t>-y.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7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D0ADA1-C71C-413E-9339-34F4194CA255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F0FDCC-170B-45E7-8408-89E1EC5AF53B}"/>
              </a:ext>
            </a:extLst>
          </p:cNvPr>
          <p:cNvSpPr txBox="1"/>
          <p:nvPr/>
        </p:nvSpPr>
        <p:spPr>
          <a:xfrm flipH="1">
            <a:off x="1752600" y="37514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Grafik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b="1" i="1" dirty="0">
                <a:solidFill>
                  <a:schemeClr val="bg1"/>
                </a:solidFill>
              </a:rPr>
              <a:t> Nilai </a:t>
            </a:r>
            <a:r>
              <a:rPr lang="en-US" sz="3600" b="1" i="1" dirty="0" err="1">
                <a:solidFill>
                  <a:schemeClr val="bg1"/>
                </a:solidFill>
              </a:rPr>
              <a:t>Mutlak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EF1B61-73F2-472F-B4D9-DB9298EB5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8" y="998358"/>
            <a:ext cx="8578903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86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69420B-FAA9-400E-9CFC-E0AE4020B21E}"/>
              </a:ext>
            </a:extLst>
          </p:cNvPr>
          <p:cNvSpPr/>
          <p:nvPr/>
        </p:nvSpPr>
        <p:spPr>
          <a:xfrm>
            <a:off x="0" y="990600"/>
            <a:ext cx="9144000" cy="510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FB484F-813D-4DAE-8293-7C6F66893D30}"/>
              </a:ext>
            </a:extLst>
          </p:cNvPr>
          <p:cNvSpPr/>
          <p:nvPr/>
        </p:nvSpPr>
        <p:spPr>
          <a:xfrm>
            <a:off x="36342" y="188742"/>
            <a:ext cx="1524000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Tugas</a:t>
            </a:r>
            <a:r>
              <a:rPr lang="en-US" sz="3600" dirty="0"/>
              <a:t> 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3FFF4E-1342-48AE-8BF5-392DF535F49F}"/>
              </a:ext>
            </a:extLst>
          </p:cNvPr>
          <p:cNvSpPr txBox="1"/>
          <p:nvPr/>
        </p:nvSpPr>
        <p:spPr>
          <a:xfrm>
            <a:off x="259081" y="1402081"/>
            <a:ext cx="82753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2400" dirty="0" err="1">
                <a:solidFill>
                  <a:schemeClr val="bg1"/>
                </a:solidFill>
              </a:rPr>
              <a:t>Tentukan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asal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daerah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nilai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f(x) = √ 1 - x²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400" dirty="0" err="1">
                <a:solidFill>
                  <a:schemeClr val="bg1"/>
                </a:solidFill>
              </a:rPr>
              <a:t>Gambarkan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grafik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berikut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tuliskan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beberapa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karakteristiknya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• y = x³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• y = x⁴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• y = 1 - x⁴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• y = √ 1 - x²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400" dirty="0">
                <a:solidFill>
                  <a:schemeClr val="bg1"/>
                </a:solidFill>
              </a:rPr>
              <a:t>Gambar </a:t>
            </a:r>
            <a:r>
              <a:rPr lang="en-US" sz="2400" dirty="0" err="1">
                <a:solidFill>
                  <a:schemeClr val="bg1"/>
                </a:solidFill>
              </a:rPr>
              <a:t>Grafik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persamaan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berikut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1. </a:t>
            </a:r>
            <a:r>
              <a:rPr lang="en-US" sz="2400" dirty="0" err="1">
                <a:solidFill>
                  <a:schemeClr val="bg1"/>
                </a:solidFill>
              </a:rPr>
              <a:t>xy</a:t>
            </a:r>
            <a:r>
              <a:rPr lang="en-US" sz="2400" dirty="0">
                <a:solidFill>
                  <a:schemeClr val="bg1"/>
                </a:solidFill>
              </a:rPr>
              <a:t> = 1 (</a:t>
            </a:r>
            <a:r>
              <a:rPr lang="en-US" sz="2400" dirty="0" err="1">
                <a:solidFill>
                  <a:schemeClr val="bg1"/>
                </a:solidFill>
              </a:rPr>
              <a:t>hati-hati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2. |x| + |y| = 1 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968</TotalTime>
  <Words>762</Words>
  <Application>Microsoft Office PowerPoint</Application>
  <PresentationFormat>On-screen Show (4:3)</PresentationFormat>
  <Paragraphs>54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Andalus</vt:lpstr>
      <vt:lpstr>Arial</vt:lpstr>
      <vt:lpstr>Calibri</vt:lpstr>
      <vt:lpstr>Courier New</vt:lpstr>
      <vt:lpstr>Gill Sans MT</vt:lpstr>
      <vt:lpstr>Trebuchet MS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70</cp:revision>
  <dcterms:created xsi:type="dcterms:W3CDTF">2021-08-20T15:03:30Z</dcterms:created>
  <dcterms:modified xsi:type="dcterms:W3CDTF">2026-09-30T01:46:58Z</dcterms:modified>
</cp:coreProperties>
</file>